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3" r:id="rId1"/>
    <p:sldMasterId id="2147483660" r:id="rId2"/>
  </p:sldMasterIdLst>
  <p:notesMasterIdLst>
    <p:notesMasterId r:id="rId28"/>
  </p:notesMasterIdLst>
  <p:sldIdLst>
    <p:sldId id="256" r:id="rId3"/>
    <p:sldId id="259" r:id="rId4"/>
    <p:sldId id="260" r:id="rId5"/>
    <p:sldId id="318" r:id="rId6"/>
    <p:sldId id="320" r:id="rId7"/>
    <p:sldId id="321" r:id="rId8"/>
    <p:sldId id="329" r:id="rId9"/>
    <p:sldId id="264" r:id="rId10"/>
    <p:sldId id="268" r:id="rId11"/>
    <p:sldId id="263" r:id="rId12"/>
    <p:sldId id="283" r:id="rId13"/>
    <p:sldId id="325" r:id="rId14"/>
    <p:sldId id="274" r:id="rId15"/>
    <p:sldId id="261" r:id="rId16"/>
    <p:sldId id="314" r:id="rId17"/>
    <p:sldId id="315" r:id="rId18"/>
    <p:sldId id="316" r:id="rId19"/>
    <p:sldId id="317" r:id="rId20"/>
    <p:sldId id="312" r:id="rId21"/>
    <p:sldId id="262" r:id="rId22"/>
    <p:sldId id="286" r:id="rId23"/>
    <p:sldId id="313" r:id="rId24"/>
    <p:sldId id="275" r:id="rId25"/>
    <p:sldId id="272" r:id="rId26"/>
    <p:sldId id="290" r:id="rId27"/>
  </p:sldIdLst>
  <p:sldSz cx="9144000" cy="5143500" type="screen16x9"/>
  <p:notesSz cx="6858000" cy="9144000"/>
  <p:embeddedFontLst>
    <p:embeddedFont>
      <p:font typeface="Bebas Neue" panose="020B0604020202020204" charset="0"/>
      <p:regular r:id="rId29"/>
    </p:embeddedFont>
    <p:embeddedFont>
      <p:font typeface="Inconsolata" panose="020B0604020202020204" charset="0"/>
      <p:regular r:id="rId30"/>
      <p:bold r:id="rId31"/>
    </p:embeddedFont>
    <p:embeddedFont>
      <p:font typeface="Russo One" panose="020B060402020202020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F3F3"/>
    <a:srgbClr val="586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F6D1F0-4773-287C-255D-EED2332FA4A9}" v="164" dt="2023-02-25T14:10:41.446"/>
    <p1510:client id="{135150C7-3A50-5F0B-071B-ADBC10170EFD}" v="86" dt="2023-02-26T07:12:05.705"/>
    <p1510:client id="{1E4EA8A1-7066-43BA-9838-CE5989DACB04}" v="206" dt="2023-02-26T09:07:31.731"/>
    <p1510:client id="{32DF2C60-2FC6-47DF-BD7D-ADD317C51EFA}" v="2" dt="2023-02-25T10:28:33.222"/>
    <p1510:client id="{7AB8C881-8798-C788-E73A-C23B9C3C3434}" v="148" dt="2023-02-25T11:44:19.117"/>
    <p1510:client id="{91D0CCD7-EEC3-6742-10D5-889467F64F8F}" v="919" dt="2023-02-25T14:36:32.159"/>
    <p1510:client id="{9670674E-712D-692B-BA46-333597A70CF8}" v="1" dt="2023-02-25T13:51:04.647"/>
    <p1510:client id="{9D19019E-92FE-49A0-A715-A65902DB54A3}" v="867" dt="2023-02-25T18:08:30.914"/>
    <p1510:client id="{9DAB3CF7-4194-671D-B9D9-C4F2E7365130}" v="16" dt="2023-02-25T12:21:04.332"/>
    <p1510:client id="{A62D6F59-3507-86D3-8146-E4EF3193D727}" v="370" dt="2023-02-25T12:02:58.310"/>
    <p1510:client id="{B0BE83F4-6A9E-EC7A-CC75-863E8041EDE5}" v="2" dt="2023-02-26T10:19:53.550"/>
    <p1510:client id="{F5D10F26-4AEB-58FA-C262-733C03D0CDEB}" v="103" dt="2023-02-25T12:09:43.769"/>
  </p1510:revLst>
</p1510:revInfo>
</file>

<file path=ppt/tableStyles.xml><?xml version="1.0" encoding="utf-8"?>
<a:tblStyleLst xmlns:a="http://schemas.openxmlformats.org/drawingml/2006/main" def="{C38B5B8D-B77B-4395-B6DA-E5E851BDCB2F}">
  <a:tblStyle styleId="{C38B5B8D-B77B-4395-B6DA-E5E851BDCB2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SONE GIACOMO" userId="S::s307761@studenti.polito.it::2f115967-094e-4bc7-87ba-de4761bc091a" providerId="AD" clId="Web-{135150C7-3A50-5F0B-071B-ADBC10170EFD}"/>
    <pc:docChg chg="delSld modSld">
      <pc:chgData name="SANSONE GIACOMO" userId="S::s307761@studenti.polito.it::2f115967-094e-4bc7-87ba-de4761bc091a" providerId="AD" clId="Web-{135150C7-3A50-5F0B-071B-ADBC10170EFD}" dt="2023-02-26T07:12:05.705" v="84"/>
      <pc:docMkLst>
        <pc:docMk/>
      </pc:docMkLst>
      <pc:sldChg chg="del mod modShow">
        <pc:chgData name="SANSONE GIACOMO" userId="S::s307761@studenti.polito.it::2f115967-094e-4bc7-87ba-de4761bc091a" providerId="AD" clId="Web-{135150C7-3A50-5F0B-071B-ADBC10170EFD}" dt="2023-02-26T07:12:05.705" v="82"/>
        <pc:sldMkLst>
          <pc:docMk/>
          <pc:sldMk cId="0" sldId="266"/>
        </pc:sldMkLst>
      </pc:sldChg>
      <pc:sldChg chg="del mod modShow">
        <pc:chgData name="SANSONE GIACOMO" userId="S::s307761@studenti.polito.it::2f115967-094e-4bc7-87ba-de4761bc091a" providerId="AD" clId="Web-{135150C7-3A50-5F0B-071B-ADBC10170EFD}" dt="2023-02-26T07:12:05.705" v="81"/>
        <pc:sldMkLst>
          <pc:docMk/>
          <pc:sldMk cId="0" sldId="267"/>
        </pc:sldMkLst>
      </pc:sldChg>
      <pc:sldChg chg="del mod modShow">
        <pc:chgData name="SANSONE GIACOMO" userId="S::s307761@studenti.polito.it::2f115967-094e-4bc7-87ba-de4761bc091a" providerId="AD" clId="Web-{135150C7-3A50-5F0B-071B-ADBC10170EFD}" dt="2023-02-26T07:12:05.689" v="80"/>
        <pc:sldMkLst>
          <pc:docMk/>
          <pc:sldMk cId="0" sldId="269"/>
        </pc:sldMkLst>
      </pc:sldChg>
      <pc:sldChg chg="del mod modShow">
        <pc:chgData name="SANSONE GIACOMO" userId="S::s307761@studenti.polito.it::2f115967-094e-4bc7-87ba-de4761bc091a" providerId="AD" clId="Web-{135150C7-3A50-5F0B-071B-ADBC10170EFD}" dt="2023-02-26T07:12:05.689" v="79"/>
        <pc:sldMkLst>
          <pc:docMk/>
          <pc:sldMk cId="0" sldId="270"/>
        </pc:sldMkLst>
      </pc:sldChg>
      <pc:sldChg chg="del mod modShow">
        <pc:chgData name="SANSONE GIACOMO" userId="S::s307761@studenti.polito.it::2f115967-094e-4bc7-87ba-de4761bc091a" providerId="AD" clId="Web-{135150C7-3A50-5F0B-071B-ADBC10170EFD}" dt="2023-02-26T07:12:05.689" v="78"/>
        <pc:sldMkLst>
          <pc:docMk/>
          <pc:sldMk cId="0" sldId="271"/>
        </pc:sldMkLst>
      </pc:sldChg>
      <pc:sldChg chg="del mod modShow">
        <pc:chgData name="SANSONE GIACOMO" userId="S::s307761@studenti.polito.it::2f115967-094e-4bc7-87ba-de4761bc091a" providerId="AD" clId="Web-{135150C7-3A50-5F0B-071B-ADBC10170EFD}" dt="2023-02-26T07:12:05.689" v="76"/>
        <pc:sldMkLst>
          <pc:docMk/>
          <pc:sldMk cId="0" sldId="273"/>
        </pc:sldMkLst>
      </pc:sldChg>
      <pc:sldChg chg="del mod modShow">
        <pc:chgData name="SANSONE GIACOMO" userId="S::s307761@studenti.polito.it::2f115967-094e-4bc7-87ba-de4761bc091a" providerId="AD" clId="Web-{135150C7-3A50-5F0B-071B-ADBC10170EFD}" dt="2023-02-26T07:12:05.689" v="75"/>
        <pc:sldMkLst>
          <pc:docMk/>
          <pc:sldMk cId="0" sldId="276"/>
        </pc:sldMkLst>
      </pc:sldChg>
      <pc:sldChg chg="del mod modShow">
        <pc:chgData name="SANSONE GIACOMO" userId="S::s307761@studenti.polito.it::2f115967-094e-4bc7-87ba-de4761bc091a" providerId="AD" clId="Web-{135150C7-3A50-5F0B-071B-ADBC10170EFD}" dt="2023-02-26T07:12:05.674" v="74"/>
        <pc:sldMkLst>
          <pc:docMk/>
          <pc:sldMk cId="0" sldId="277"/>
        </pc:sldMkLst>
      </pc:sldChg>
      <pc:sldChg chg="del mod modShow">
        <pc:chgData name="SANSONE GIACOMO" userId="S::s307761@studenti.polito.it::2f115967-094e-4bc7-87ba-de4761bc091a" providerId="AD" clId="Web-{135150C7-3A50-5F0B-071B-ADBC10170EFD}" dt="2023-02-26T07:12:05.674" v="73"/>
        <pc:sldMkLst>
          <pc:docMk/>
          <pc:sldMk cId="0" sldId="278"/>
        </pc:sldMkLst>
      </pc:sldChg>
      <pc:sldChg chg="del mod modShow">
        <pc:chgData name="SANSONE GIACOMO" userId="S::s307761@studenti.polito.it::2f115967-094e-4bc7-87ba-de4761bc091a" providerId="AD" clId="Web-{135150C7-3A50-5F0B-071B-ADBC10170EFD}" dt="2023-02-26T07:12:05.674" v="72"/>
        <pc:sldMkLst>
          <pc:docMk/>
          <pc:sldMk cId="0" sldId="279"/>
        </pc:sldMkLst>
      </pc:sldChg>
      <pc:sldChg chg="del mod modShow">
        <pc:chgData name="SANSONE GIACOMO" userId="S::s307761@studenti.polito.it::2f115967-094e-4bc7-87ba-de4761bc091a" providerId="AD" clId="Web-{135150C7-3A50-5F0B-071B-ADBC10170EFD}" dt="2023-02-26T07:12:05.674" v="71"/>
        <pc:sldMkLst>
          <pc:docMk/>
          <pc:sldMk cId="0" sldId="280"/>
        </pc:sldMkLst>
      </pc:sldChg>
      <pc:sldChg chg="del mod modShow">
        <pc:chgData name="SANSONE GIACOMO" userId="S::s307761@studenti.polito.it::2f115967-094e-4bc7-87ba-de4761bc091a" providerId="AD" clId="Web-{135150C7-3A50-5F0B-071B-ADBC10170EFD}" dt="2023-02-26T07:12:05.674" v="70"/>
        <pc:sldMkLst>
          <pc:docMk/>
          <pc:sldMk cId="0" sldId="281"/>
        </pc:sldMkLst>
      </pc:sldChg>
      <pc:sldChg chg="del mod modShow">
        <pc:chgData name="SANSONE GIACOMO" userId="S::s307761@studenti.polito.it::2f115967-094e-4bc7-87ba-de4761bc091a" providerId="AD" clId="Web-{135150C7-3A50-5F0B-071B-ADBC10170EFD}" dt="2023-02-26T07:12:05.658" v="69"/>
        <pc:sldMkLst>
          <pc:docMk/>
          <pc:sldMk cId="0" sldId="282"/>
        </pc:sldMkLst>
      </pc:sldChg>
      <pc:sldChg chg="del mod modShow">
        <pc:chgData name="SANSONE GIACOMO" userId="S::s307761@studenti.polito.it::2f115967-094e-4bc7-87ba-de4761bc091a" providerId="AD" clId="Web-{135150C7-3A50-5F0B-071B-ADBC10170EFD}" dt="2023-02-26T07:12:05.658" v="67"/>
        <pc:sldMkLst>
          <pc:docMk/>
          <pc:sldMk cId="0" sldId="284"/>
        </pc:sldMkLst>
      </pc:sldChg>
      <pc:sldChg chg="del mod modShow">
        <pc:chgData name="SANSONE GIACOMO" userId="S::s307761@studenti.polito.it::2f115967-094e-4bc7-87ba-de4761bc091a" providerId="AD" clId="Web-{135150C7-3A50-5F0B-071B-ADBC10170EFD}" dt="2023-02-26T07:12:05.658" v="66"/>
        <pc:sldMkLst>
          <pc:docMk/>
          <pc:sldMk cId="0" sldId="285"/>
        </pc:sldMkLst>
      </pc:sldChg>
      <pc:sldChg chg="modSp">
        <pc:chgData name="SANSONE GIACOMO" userId="S::s307761@studenti.polito.it::2f115967-094e-4bc7-87ba-de4761bc091a" providerId="AD" clId="Web-{135150C7-3A50-5F0B-071B-ADBC10170EFD}" dt="2023-02-26T07:10:30.373" v="42" actId="20577"/>
        <pc:sldMkLst>
          <pc:docMk/>
          <pc:sldMk cId="0" sldId="286"/>
        </pc:sldMkLst>
        <pc:spChg chg="mod">
          <ac:chgData name="SANSONE GIACOMO" userId="S::s307761@studenti.polito.it::2f115967-094e-4bc7-87ba-de4761bc091a" providerId="AD" clId="Web-{135150C7-3A50-5F0B-071B-ADBC10170EFD}" dt="2023-02-26T07:10:30.373" v="42" actId="20577"/>
          <ac:spMkLst>
            <pc:docMk/>
            <pc:sldMk cId="0" sldId="286"/>
            <ac:spMk id="1144" creationId="{00000000-0000-0000-0000-000000000000}"/>
          </ac:spMkLst>
        </pc:spChg>
      </pc:sldChg>
      <pc:sldChg chg="del mod modShow">
        <pc:chgData name="SANSONE GIACOMO" userId="S::s307761@studenti.polito.it::2f115967-094e-4bc7-87ba-de4761bc091a" providerId="AD" clId="Web-{135150C7-3A50-5F0B-071B-ADBC10170EFD}" dt="2023-02-26T07:12:05.658" v="65"/>
        <pc:sldMkLst>
          <pc:docMk/>
          <pc:sldMk cId="0" sldId="287"/>
        </pc:sldMkLst>
      </pc:sldChg>
      <pc:sldChg chg="del mod modShow">
        <pc:chgData name="SANSONE GIACOMO" userId="S::s307761@studenti.polito.it::2f115967-094e-4bc7-87ba-de4761bc091a" providerId="AD" clId="Web-{135150C7-3A50-5F0B-071B-ADBC10170EFD}" dt="2023-02-26T07:12:05.658" v="64"/>
        <pc:sldMkLst>
          <pc:docMk/>
          <pc:sldMk cId="0" sldId="289"/>
        </pc:sldMkLst>
      </pc:sldChg>
      <pc:sldChg chg="del mod modShow">
        <pc:chgData name="SANSONE GIACOMO" userId="S::s307761@studenti.polito.it::2f115967-094e-4bc7-87ba-de4761bc091a" providerId="AD" clId="Web-{135150C7-3A50-5F0B-071B-ADBC10170EFD}" dt="2023-02-26T07:12:05.642" v="63"/>
        <pc:sldMkLst>
          <pc:docMk/>
          <pc:sldMk cId="0" sldId="291"/>
        </pc:sldMkLst>
      </pc:sldChg>
      <pc:sldChg chg="del mod modShow">
        <pc:chgData name="SANSONE GIACOMO" userId="S::s307761@studenti.polito.it::2f115967-094e-4bc7-87ba-de4761bc091a" providerId="AD" clId="Web-{135150C7-3A50-5F0B-071B-ADBC10170EFD}" dt="2023-02-26T07:12:05.611" v="62"/>
        <pc:sldMkLst>
          <pc:docMk/>
          <pc:sldMk cId="0" sldId="292"/>
        </pc:sldMkLst>
      </pc:sldChg>
      <pc:sldChg chg="del mod modShow">
        <pc:chgData name="SANSONE GIACOMO" userId="S::s307761@studenti.polito.it::2f115967-094e-4bc7-87ba-de4761bc091a" providerId="AD" clId="Web-{135150C7-3A50-5F0B-071B-ADBC10170EFD}" dt="2023-02-26T07:12:05.611" v="61"/>
        <pc:sldMkLst>
          <pc:docMk/>
          <pc:sldMk cId="0" sldId="293"/>
        </pc:sldMkLst>
      </pc:sldChg>
      <pc:sldChg chg="del mod modShow">
        <pc:chgData name="SANSONE GIACOMO" userId="S::s307761@studenti.polito.it::2f115967-094e-4bc7-87ba-de4761bc091a" providerId="AD" clId="Web-{135150C7-3A50-5F0B-071B-ADBC10170EFD}" dt="2023-02-26T07:12:05.611" v="60"/>
        <pc:sldMkLst>
          <pc:docMk/>
          <pc:sldMk cId="0" sldId="294"/>
        </pc:sldMkLst>
      </pc:sldChg>
      <pc:sldChg chg="del mod modShow">
        <pc:chgData name="SANSONE GIACOMO" userId="S::s307761@studenti.polito.it::2f115967-094e-4bc7-87ba-de4761bc091a" providerId="AD" clId="Web-{135150C7-3A50-5F0B-071B-ADBC10170EFD}" dt="2023-02-26T07:12:05.611" v="59"/>
        <pc:sldMkLst>
          <pc:docMk/>
          <pc:sldMk cId="0" sldId="295"/>
        </pc:sldMkLst>
      </pc:sldChg>
      <pc:sldChg chg="del mod modShow">
        <pc:chgData name="SANSONE GIACOMO" userId="S::s307761@studenti.polito.it::2f115967-094e-4bc7-87ba-de4761bc091a" providerId="AD" clId="Web-{135150C7-3A50-5F0B-071B-ADBC10170EFD}" dt="2023-02-26T07:12:05.611" v="58"/>
        <pc:sldMkLst>
          <pc:docMk/>
          <pc:sldMk cId="0" sldId="296"/>
        </pc:sldMkLst>
      </pc:sldChg>
      <pc:sldChg chg="del mod modShow">
        <pc:chgData name="SANSONE GIACOMO" userId="S::s307761@studenti.polito.it::2f115967-094e-4bc7-87ba-de4761bc091a" providerId="AD" clId="Web-{135150C7-3A50-5F0B-071B-ADBC10170EFD}" dt="2023-02-26T07:12:05.611" v="57"/>
        <pc:sldMkLst>
          <pc:docMk/>
          <pc:sldMk cId="0" sldId="297"/>
        </pc:sldMkLst>
      </pc:sldChg>
      <pc:sldChg chg="del mod modShow">
        <pc:chgData name="SANSONE GIACOMO" userId="S::s307761@studenti.polito.it::2f115967-094e-4bc7-87ba-de4761bc091a" providerId="AD" clId="Web-{135150C7-3A50-5F0B-071B-ADBC10170EFD}" dt="2023-02-26T07:12:05.611" v="56"/>
        <pc:sldMkLst>
          <pc:docMk/>
          <pc:sldMk cId="0" sldId="298"/>
        </pc:sldMkLst>
      </pc:sldChg>
      <pc:sldChg chg="del mod modShow">
        <pc:chgData name="SANSONE GIACOMO" userId="S::s307761@studenti.polito.it::2f115967-094e-4bc7-87ba-de4761bc091a" providerId="AD" clId="Web-{135150C7-3A50-5F0B-071B-ADBC10170EFD}" dt="2023-02-26T07:12:05.595" v="55"/>
        <pc:sldMkLst>
          <pc:docMk/>
          <pc:sldMk cId="0" sldId="299"/>
        </pc:sldMkLst>
      </pc:sldChg>
      <pc:sldChg chg="del mod modShow">
        <pc:chgData name="SANSONE GIACOMO" userId="S::s307761@studenti.polito.it::2f115967-094e-4bc7-87ba-de4761bc091a" providerId="AD" clId="Web-{135150C7-3A50-5F0B-071B-ADBC10170EFD}" dt="2023-02-26T07:12:05.267" v="54"/>
        <pc:sldMkLst>
          <pc:docMk/>
          <pc:sldMk cId="0" sldId="300"/>
        </pc:sldMkLst>
      </pc:sldChg>
      <pc:sldChg chg="del mod modShow">
        <pc:chgData name="SANSONE GIACOMO" userId="S::s307761@studenti.polito.it::2f115967-094e-4bc7-87ba-de4761bc091a" providerId="AD" clId="Web-{135150C7-3A50-5F0B-071B-ADBC10170EFD}" dt="2023-02-26T07:12:05.252" v="53"/>
        <pc:sldMkLst>
          <pc:docMk/>
          <pc:sldMk cId="0" sldId="301"/>
        </pc:sldMkLst>
      </pc:sldChg>
      <pc:sldChg chg="del mod modShow">
        <pc:chgData name="SANSONE GIACOMO" userId="S::s307761@studenti.polito.it::2f115967-094e-4bc7-87ba-de4761bc091a" providerId="AD" clId="Web-{135150C7-3A50-5F0B-071B-ADBC10170EFD}" dt="2023-02-26T07:12:05.236" v="52"/>
        <pc:sldMkLst>
          <pc:docMk/>
          <pc:sldMk cId="0" sldId="302"/>
        </pc:sldMkLst>
      </pc:sldChg>
      <pc:sldChg chg="del mod modShow">
        <pc:chgData name="SANSONE GIACOMO" userId="S::s307761@studenti.polito.it::2f115967-094e-4bc7-87ba-de4761bc091a" providerId="AD" clId="Web-{135150C7-3A50-5F0B-071B-ADBC10170EFD}" dt="2023-02-26T07:12:05.220" v="51"/>
        <pc:sldMkLst>
          <pc:docMk/>
          <pc:sldMk cId="0" sldId="303"/>
        </pc:sldMkLst>
      </pc:sldChg>
      <pc:sldChg chg="del mod modShow">
        <pc:chgData name="SANSONE GIACOMO" userId="S::s307761@studenti.polito.it::2f115967-094e-4bc7-87ba-de4761bc091a" providerId="AD" clId="Web-{135150C7-3A50-5F0B-071B-ADBC10170EFD}" dt="2023-02-26T07:12:05.205" v="50"/>
        <pc:sldMkLst>
          <pc:docMk/>
          <pc:sldMk cId="0" sldId="304"/>
        </pc:sldMkLst>
      </pc:sldChg>
      <pc:sldChg chg="del mod modShow">
        <pc:chgData name="SANSONE GIACOMO" userId="S::s307761@studenti.polito.it::2f115967-094e-4bc7-87ba-de4761bc091a" providerId="AD" clId="Web-{135150C7-3A50-5F0B-071B-ADBC10170EFD}" dt="2023-02-26T07:12:05.174" v="49"/>
        <pc:sldMkLst>
          <pc:docMk/>
          <pc:sldMk cId="0" sldId="305"/>
        </pc:sldMkLst>
      </pc:sldChg>
      <pc:sldChg chg="del mod modShow">
        <pc:chgData name="SANSONE GIACOMO" userId="S::s307761@studenti.polito.it::2f115967-094e-4bc7-87ba-de4761bc091a" providerId="AD" clId="Web-{135150C7-3A50-5F0B-071B-ADBC10170EFD}" dt="2023-02-26T07:12:05.142" v="48"/>
        <pc:sldMkLst>
          <pc:docMk/>
          <pc:sldMk cId="0" sldId="306"/>
        </pc:sldMkLst>
      </pc:sldChg>
      <pc:sldChg chg="del mod modShow">
        <pc:chgData name="SANSONE GIACOMO" userId="S::s307761@studenti.polito.it::2f115967-094e-4bc7-87ba-de4761bc091a" providerId="AD" clId="Web-{135150C7-3A50-5F0B-071B-ADBC10170EFD}" dt="2023-02-26T07:12:05.080" v="47"/>
        <pc:sldMkLst>
          <pc:docMk/>
          <pc:sldMk cId="0" sldId="307"/>
        </pc:sldMkLst>
      </pc:sldChg>
      <pc:sldChg chg="del mod modShow">
        <pc:chgData name="SANSONE GIACOMO" userId="S::s307761@studenti.polito.it::2f115967-094e-4bc7-87ba-de4761bc091a" providerId="AD" clId="Web-{135150C7-3A50-5F0B-071B-ADBC10170EFD}" dt="2023-02-26T07:12:05.017" v="46"/>
        <pc:sldMkLst>
          <pc:docMk/>
          <pc:sldMk cId="0" sldId="308"/>
        </pc:sldMkLst>
      </pc:sldChg>
      <pc:sldChg chg="del mod modShow">
        <pc:chgData name="SANSONE GIACOMO" userId="S::s307761@studenti.polito.it::2f115967-094e-4bc7-87ba-de4761bc091a" providerId="AD" clId="Web-{135150C7-3A50-5F0B-071B-ADBC10170EFD}" dt="2023-02-26T07:12:04.970" v="45"/>
        <pc:sldMkLst>
          <pc:docMk/>
          <pc:sldMk cId="0" sldId="309"/>
        </pc:sldMkLst>
      </pc:sldChg>
      <pc:sldChg chg="del mod modShow">
        <pc:chgData name="SANSONE GIACOMO" userId="S::s307761@studenti.polito.it::2f115967-094e-4bc7-87ba-de4761bc091a" providerId="AD" clId="Web-{135150C7-3A50-5F0B-071B-ADBC10170EFD}" dt="2023-02-26T07:12:04.939" v="44"/>
        <pc:sldMkLst>
          <pc:docMk/>
          <pc:sldMk cId="0" sldId="310"/>
        </pc:sldMkLst>
      </pc:sldChg>
      <pc:sldChg chg="del mod modShow">
        <pc:chgData name="SANSONE GIACOMO" userId="S::s307761@studenti.polito.it::2f115967-094e-4bc7-87ba-de4761bc091a" providerId="AD" clId="Web-{135150C7-3A50-5F0B-071B-ADBC10170EFD}" dt="2023-02-26T07:12:04.892" v="43"/>
        <pc:sldMkLst>
          <pc:docMk/>
          <pc:sldMk cId="0" sldId="311"/>
        </pc:sldMkLst>
      </pc:sldChg>
      <pc:sldChg chg="del mod modShow">
        <pc:chgData name="SANSONE GIACOMO" userId="S::s307761@studenti.polito.it::2f115967-094e-4bc7-87ba-de4761bc091a" providerId="AD" clId="Web-{135150C7-3A50-5F0B-071B-ADBC10170EFD}" dt="2023-02-26T07:12:05.705" v="83"/>
        <pc:sldMkLst>
          <pc:docMk/>
          <pc:sldMk cId="257280906" sldId="322"/>
        </pc:sldMkLst>
      </pc:sldChg>
      <pc:sldChg chg="del mod modShow">
        <pc:chgData name="SANSONE GIACOMO" userId="S::s307761@studenti.polito.it::2f115967-094e-4bc7-87ba-de4761bc091a" providerId="AD" clId="Web-{135150C7-3A50-5F0B-071B-ADBC10170EFD}" dt="2023-02-26T07:12:05.705" v="84"/>
        <pc:sldMkLst>
          <pc:docMk/>
          <pc:sldMk cId="3905902004" sldId="323"/>
        </pc:sldMkLst>
      </pc:sldChg>
      <pc:sldChg chg="del mod modShow">
        <pc:chgData name="SANSONE GIACOMO" userId="S::s307761@studenti.polito.it::2f115967-094e-4bc7-87ba-de4761bc091a" providerId="AD" clId="Web-{135150C7-3A50-5F0B-071B-ADBC10170EFD}" dt="2023-02-26T07:12:05.658" v="68"/>
        <pc:sldMkLst>
          <pc:docMk/>
          <pc:sldMk cId="232455211" sldId="324"/>
        </pc:sldMkLst>
      </pc:sldChg>
      <pc:sldChg chg="del mod modShow">
        <pc:chgData name="SANSONE GIACOMO" userId="S::s307761@studenti.polito.it::2f115967-094e-4bc7-87ba-de4761bc091a" providerId="AD" clId="Web-{135150C7-3A50-5F0B-071B-ADBC10170EFD}" dt="2023-02-26T07:12:05.689" v="77"/>
        <pc:sldMkLst>
          <pc:docMk/>
          <pc:sldMk cId="4073236297" sldId="330"/>
        </pc:sldMkLst>
      </pc:sldChg>
    </pc:docChg>
  </pc:docChgLst>
  <pc:docChgLst>
    <pc:chgData name="VALENZA ARIANNA" userId="S::s317742@studenti.polito.it::c4a19271-f3a8-4433-9b92-5ec84096a932" providerId="AD" clId="Web-{91D0CCD7-EEC3-6742-10D5-889467F64F8F}"/>
    <pc:docChg chg="addSld delSld modSld sldOrd">
      <pc:chgData name="VALENZA ARIANNA" userId="S::s317742@studenti.polito.it::c4a19271-f3a8-4433-9b92-5ec84096a932" providerId="AD" clId="Web-{91D0CCD7-EEC3-6742-10D5-889467F64F8F}" dt="2023-02-25T14:36:32.159" v="1022" actId="1076"/>
      <pc:docMkLst>
        <pc:docMk/>
      </pc:docMkLst>
      <pc:sldChg chg="modSp modNotes">
        <pc:chgData name="VALENZA ARIANNA" userId="S::s317742@studenti.polito.it::c4a19271-f3a8-4433-9b92-5ec84096a932" providerId="AD" clId="Web-{91D0CCD7-EEC3-6742-10D5-889467F64F8F}" dt="2023-02-25T14:36:32.159" v="1022" actId="1076"/>
        <pc:sldMkLst>
          <pc:docMk/>
          <pc:sldMk cId="0" sldId="262"/>
        </pc:sldMkLst>
        <pc:spChg chg="mod">
          <ac:chgData name="VALENZA ARIANNA" userId="S::s317742@studenti.polito.it::c4a19271-f3a8-4433-9b92-5ec84096a932" providerId="AD" clId="Web-{91D0CCD7-EEC3-6742-10D5-889467F64F8F}" dt="2023-02-25T14:09:25.705" v="780" actId="20577"/>
          <ac:spMkLst>
            <pc:docMk/>
            <pc:sldMk cId="0" sldId="262"/>
            <ac:spMk id="426" creationId="{00000000-0000-0000-0000-000000000000}"/>
          </ac:spMkLst>
        </pc:spChg>
        <pc:spChg chg="mod">
          <ac:chgData name="VALENZA ARIANNA" userId="S::s317742@studenti.polito.it::c4a19271-f3a8-4433-9b92-5ec84096a932" providerId="AD" clId="Web-{91D0CCD7-EEC3-6742-10D5-889467F64F8F}" dt="2023-02-25T13:12:50.554" v="470" actId="20577"/>
          <ac:spMkLst>
            <pc:docMk/>
            <pc:sldMk cId="0" sldId="262"/>
            <ac:spMk id="427" creationId="{00000000-0000-0000-0000-000000000000}"/>
          </ac:spMkLst>
        </pc:spChg>
        <pc:spChg chg="mod">
          <ac:chgData name="VALENZA ARIANNA" userId="S::s317742@studenti.polito.it::c4a19271-f3a8-4433-9b92-5ec84096a932" providerId="AD" clId="Web-{91D0CCD7-EEC3-6742-10D5-889467F64F8F}" dt="2023-02-25T14:36:32.159" v="1022" actId="1076"/>
          <ac:spMkLst>
            <pc:docMk/>
            <pc:sldMk cId="0" sldId="262"/>
            <ac:spMk id="428" creationId="{00000000-0000-0000-0000-000000000000}"/>
          </ac:spMkLst>
        </pc:spChg>
        <pc:spChg chg="mod">
          <ac:chgData name="VALENZA ARIANNA" userId="S::s317742@studenti.polito.it::c4a19271-f3a8-4433-9b92-5ec84096a932" providerId="AD" clId="Web-{91D0CCD7-EEC3-6742-10D5-889467F64F8F}" dt="2023-02-25T13:53:10.239" v="768" actId="1076"/>
          <ac:spMkLst>
            <pc:docMk/>
            <pc:sldMk cId="0" sldId="262"/>
            <ac:spMk id="429" creationId="{00000000-0000-0000-0000-000000000000}"/>
          </ac:spMkLst>
        </pc:spChg>
        <pc:spChg chg="mod">
          <ac:chgData name="VALENZA ARIANNA" userId="S::s317742@studenti.polito.it::c4a19271-f3a8-4433-9b92-5ec84096a932" providerId="AD" clId="Web-{91D0CCD7-EEC3-6742-10D5-889467F64F8F}" dt="2023-02-25T14:36:14.205" v="1021" actId="1076"/>
          <ac:spMkLst>
            <pc:docMk/>
            <pc:sldMk cId="0" sldId="262"/>
            <ac:spMk id="439" creationId="{00000000-0000-0000-0000-000000000000}"/>
          </ac:spMkLst>
        </pc:spChg>
      </pc:sldChg>
      <pc:sldChg chg="modSp del ord">
        <pc:chgData name="VALENZA ARIANNA" userId="S::s317742@studenti.polito.it::c4a19271-f3a8-4433-9b92-5ec84096a932" providerId="AD" clId="Web-{91D0CCD7-EEC3-6742-10D5-889467F64F8F}" dt="2023-02-25T14:27:31.471" v="952"/>
        <pc:sldMkLst>
          <pc:docMk/>
          <pc:sldMk cId="0" sldId="264"/>
        </pc:sldMkLst>
        <pc:spChg chg="mod">
          <ac:chgData name="VALENZA ARIANNA" userId="S::s317742@studenti.polito.it::c4a19271-f3a8-4433-9b92-5ec84096a932" providerId="AD" clId="Web-{91D0CCD7-EEC3-6742-10D5-889467F64F8F}" dt="2023-02-25T13:34:04.451" v="684" actId="20577"/>
          <ac:spMkLst>
            <pc:docMk/>
            <pc:sldMk cId="0" sldId="264"/>
            <ac:spMk id="474" creationId="{00000000-0000-0000-0000-000000000000}"/>
          </ac:spMkLst>
        </pc:spChg>
        <pc:spChg chg="mod">
          <ac:chgData name="VALENZA ARIANNA" userId="S::s317742@studenti.polito.it::c4a19271-f3a8-4433-9b92-5ec84096a932" providerId="AD" clId="Web-{91D0CCD7-EEC3-6742-10D5-889467F64F8F}" dt="2023-02-25T13:46:02.831" v="742" actId="20577"/>
          <ac:spMkLst>
            <pc:docMk/>
            <pc:sldMk cId="0" sldId="264"/>
            <ac:spMk id="479" creationId="{00000000-0000-0000-0000-000000000000}"/>
          </ac:spMkLst>
        </pc:spChg>
        <pc:spChg chg="mod">
          <ac:chgData name="VALENZA ARIANNA" userId="S::s317742@studenti.polito.it::c4a19271-f3a8-4433-9b92-5ec84096a932" providerId="AD" clId="Web-{91D0CCD7-EEC3-6742-10D5-889467F64F8F}" dt="2023-02-25T13:33:44.716" v="683" actId="1076"/>
          <ac:spMkLst>
            <pc:docMk/>
            <pc:sldMk cId="0" sldId="264"/>
            <ac:spMk id="521" creationId="{00000000-0000-0000-0000-000000000000}"/>
          </ac:spMkLst>
        </pc:spChg>
      </pc:sldChg>
      <pc:sldChg chg="modSp del ord">
        <pc:chgData name="VALENZA ARIANNA" userId="S::s317742@studenti.polito.it::c4a19271-f3a8-4433-9b92-5ec84096a932" providerId="AD" clId="Web-{91D0CCD7-EEC3-6742-10D5-889467F64F8F}" dt="2023-02-25T14:27:24.174" v="951"/>
        <pc:sldMkLst>
          <pc:docMk/>
          <pc:sldMk cId="0" sldId="265"/>
        </pc:sldMkLst>
        <pc:spChg chg="mod">
          <ac:chgData name="VALENZA ARIANNA" userId="S::s317742@studenti.polito.it::c4a19271-f3a8-4433-9b92-5ec84096a932" providerId="AD" clId="Web-{91D0CCD7-EEC3-6742-10D5-889467F64F8F}" dt="2023-02-25T13:51:53.580" v="764" actId="20577"/>
          <ac:spMkLst>
            <pc:docMk/>
            <pc:sldMk cId="0" sldId="265"/>
            <ac:spMk id="531" creationId="{00000000-0000-0000-0000-000000000000}"/>
          </ac:spMkLst>
        </pc:spChg>
        <pc:spChg chg="mod">
          <ac:chgData name="VALENZA ARIANNA" userId="S::s317742@studenti.polito.it::c4a19271-f3a8-4433-9b92-5ec84096a932" providerId="AD" clId="Web-{91D0CCD7-EEC3-6742-10D5-889467F64F8F}" dt="2023-02-25T13:53:40.380" v="775" actId="20577"/>
          <ac:spMkLst>
            <pc:docMk/>
            <pc:sldMk cId="0" sldId="265"/>
            <ac:spMk id="533" creationId="{00000000-0000-0000-0000-000000000000}"/>
          </ac:spMkLst>
        </pc:spChg>
        <pc:spChg chg="mod">
          <ac:chgData name="VALENZA ARIANNA" userId="S::s317742@studenti.polito.it::c4a19271-f3a8-4433-9b92-5ec84096a932" providerId="AD" clId="Web-{91D0CCD7-EEC3-6742-10D5-889467F64F8F}" dt="2023-02-25T13:51:37.158" v="761" actId="20577"/>
          <ac:spMkLst>
            <pc:docMk/>
            <pc:sldMk cId="0" sldId="265"/>
            <ac:spMk id="539" creationId="{00000000-0000-0000-0000-000000000000}"/>
          </ac:spMkLst>
        </pc:spChg>
      </pc:sldChg>
      <pc:sldChg chg="addSp delSp modSp ord">
        <pc:chgData name="VALENZA ARIANNA" userId="S::s317742@studenti.polito.it::c4a19271-f3a8-4433-9b92-5ec84096a932" providerId="AD" clId="Web-{91D0CCD7-EEC3-6742-10D5-889467F64F8F}" dt="2023-02-25T14:34:53.749" v="1019" actId="20577"/>
        <pc:sldMkLst>
          <pc:docMk/>
          <pc:sldMk cId="0" sldId="272"/>
        </pc:sldMkLst>
        <pc:spChg chg="add del mod">
          <ac:chgData name="VALENZA ARIANNA" userId="S::s317742@studenti.polito.it::c4a19271-f3a8-4433-9b92-5ec84096a932" providerId="AD" clId="Web-{91D0CCD7-EEC3-6742-10D5-889467F64F8F}" dt="2023-02-25T14:22:04.071" v="907"/>
          <ac:spMkLst>
            <pc:docMk/>
            <pc:sldMk cId="0" sldId="272"/>
            <ac:spMk id="2" creationId="{F7C04055-C0A5-E657-E857-F771D0C70644}"/>
          </ac:spMkLst>
        </pc:spChg>
        <pc:spChg chg="add mod">
          <ac:chgData name="VALENZA ARIANNA" userId="S::s317742@studenti.polito.it::c4a19271-f3a8-4433-9b92-5ec84096a932" providerId="AD" clId="Web-{91D0CCD7-EEC3-6742-10D5-889467F64F8F}" dt="2023-02-25T14:34:53.749" v="1019" actId="20577"/>
          <ac:spMkLst>
            <pc:docMk/>
            <pc:sldMk cId="0" sldId="272"/>
            <ac:spMk id="4" creationId="{D6ED84B0-772F-6BAB-3C03-0455E5F187C0}"/>
          </ac:spMkLst>
        </pc:spChg>
        <pc:spChg chg="add mod">
          <ac:chgData name="VALENZA ARIANNA" userId="S::s317742@studenti.polito.it::c4a19271-f3a8-4433-9b92-5ec84096a932" providerId="AD" clId="Web-{91D0CCD7-EEC3-6742-10D5-889467F64F8F}" dt="2023-02-25T14:34:04.435" v="1009" actId="1076"/>
          <ac:spMkLst>
            <pc:docMk/>
            <pc:sldMk cId="0" sldId="272"/>
            <ac:spMk id="5" creationId="{2E431D2E-B601-8C4E-8A78-9AAF5FCBD4D9}"/>
          </ac:spMkLst>
        </pc:spChg>
        <pc:spChg chg="mod">
          <ac:chgData name="VALENZA ARIANNA" userId="S::s317742@studenti.polito.it::c4a19271-f3a8-4433-9b92-5ec84096a932" providerId="AD" clId="Web-{91D0CCD7-EEC3-6742-10D5-889467F64F8F}" dt="2023-02-25T14:33:54.607" v="1008" actId="20577"/>
          <ac:spMkLst>
            <pc:docMk/>
            <pc:sldMk cId="0" sldId="272"/>
            <ac:spMk id="770" creationId="{00000000-0000-0000-0000-000000000000}"/>
          </ac:spMkLst>
        </pc:spChg>
        <pc:spChg chg="mod">
          <ac:chgData name="VALENZA ARIANNA" userId="S::s317742@studenti.polito.it::c4a19271-f3a8-4433-9b92-5ec84096a932" providerId="AD" clId="Web-{91D0CCD7-EEC3-6742-10D5-889467F64F8F}" dt="2023-02-25T14:18:36.018" v="840" actId="20577"/>
          <ac:spMkLst>
            <pc:docMk/>
            <pc:sldMk cId="0" sldId="272"/>
            <ac:spMk id="771" creationId="{00000000-0000-0000-0000-000000000000}"/>
          </ac:spMkLst>
        </pc:spChg>
      </pc:sldChg>
      <pc:sldChg chg="addSp modSp mod ord modClrScheme chgLayout">
        <pc:chgData name="VALENZA ARIANNA" userId="S::s317742@studenti.polito.it::c4a19271-f3a8-4433-9b92-5ec84096a932" providerId="AD" clId="Web-{91D0CCD7-EEC3-6742-10D5-889467F64F8F}" dt="2023-02-25T13:50:53.141" v="755" actId="1076"/>
        <pc:sldMkLst>
          <pc:docMk/>
          <pc:sldMk cId="0" sldId="275"/>
        </pc:sldMkLst>
        <pc:spChg chg="add mod">
          <ac:chgData name="VALENZA ARIANNA" userId="S::s317742@studenti.polito.it::c4a19271-f3a8-4433-9b92-5ec84096a932" providerId="AD" clId="Web-{91D0CCD7-EEC3-6742-10D5-889467F64F8F}" dt="2023-02-25T13:50:53.141" v="755" actId="1076"/>
          <ac:spMkLst>
            <pc:docMk/>
            <pc:sldMk cId="0" sldId="275"/>
            <ac:spMk id="3" creationId="{B4487218-301F-292E-5D4F-5856AAA335B2}"/>
          </ac:spMkLst>
        </pc:spChg>
        <pc:spChg chg="mod ord">
          <ac:chgData name="VALENZA ARIANNA" userId="S::s317742@studenti.polito.it::c4a19271-f3a8-4433-9b92-5ec84096a932" providerId="AD" clId="Web-{91D0CCD7-EEC3-6742-10D5-889467F64F8F}" dt="2023-02-25T13:49:34.186" v="744"/>
          <ac:spMkLst>
            <pc:docMk/>
            <pc:sldMk cId="0" sldId="275"/>
            <ac:spMk id="818" creationId="{00000000-0000-0000-0000-000000000000}"/>
          </ac:spMkLst>
        </pc:spChg>
        <pc:spChg chg="mod ord">
          <ac:chgData name="VALENZA ARIANNA" userId="S::s317742@studenti.polito.it::c4a19271-f3a8-4433-9b92-5ec84096a932" providerId="AD" clId="Web-{91D0CCD7-EEC3-6742-10D5-889467F64F8F}" dt="2023-02-25T13:49:34.186" v="744"/>
          <ac:spMkLst>
            <pc:docMk/>
            <pc:sldMk cId="0" sldId="275"/>
            <ac:spMk id="819" creationId="{00000000-0000-0000-0000-000000000000}"/>
          </ac:spMkLst>
        </pc:spChg>
        <pc:spChg chg="mod ord">
          <ac:chgData name="VALENZA ARIANNA" userId="S::s317742@studenti.polito.it::c4a19271-f3a8-4433-9b92-5ec84096a932" providerId="AD" clId="Web-{91D0CCD7-EEC3-6742-10D5-889467F64F8F}" dt="2023-02-25T13:49:34.186" v="744"/>
          <ac:spMkLst>
            <pc:docMk/>
            <pc:sldMk cId="0" sldId="275"/>
            <ac:spMk id="829" creationId="{00000000-0000-0000-0000-000000000000}"/>
          </ac:spMkLst>
        </pc:spChg>
      </pc:sldChg>
      <pc:sldChg chg="addSp delSp modSp ord">
        <pc:chgData name="VALENZA ARIANNA" userId="S::s317742@studenti.polito.it::c4a19271-f3a8-4433-9b92-5ec84096a932" providerId="AD" clId="Web-{91D0CCD7-EEC3-6742-10D5-889467F64F8F}" dt="2023-02-25T13:16:15.310" v="535" actId="20577"/>
        <pc:sldMkLst>
          <pc:docMk/>
          <pc:sldMk cId="0" sldId="286"/>
        </pc:sldMkLst>
        <pc:spChg chg="add del mod">
          <ac:chgData name="VALENZA ARIANNA" userId="S::s317742@studenti.polito.it::c4a19271-f3a8-4433-9b92-5ec84096a932" providerId="AD" clId="Web-{91D0CCD7-EEC3-6742-10D5-889467F64F8F}" dt="2023-02-25T12:31:58.639" v="82"/>
          <ac:spMkLst>
            <pc:docMk/>
            <pc:sldMk cId="0" sldId="286"/>
            <ac:spMk id="2" creationId="{0E73CAF8-B9D4-D33B-AFAE-70E0883B54D2}"/>
          </ac:spMkLst>
        </pc:spChg>
        <pc:spChg chg="mod">
          <ac:chgData name="VALENZA ARIANNA" userId="S::s317742@studenti.polito.it::c4a19271-f3a8-4433-9b92-5ec84096a932" providerId="AD" clId="Web-{91D0CCD7-EEC3-6742-10D5-889467F64F8F}" dt="2023-02-25T12:44:52.630" v="193" actId="20577"/>
          <ac:spMkLst>
            <pc:docMk/>
            <pc:sldMk cId="0" sldId="286"/>
            <ac:spMk id="1144" creationId="{00000000-0000-0000-0000-000000000000}"/>
          </ac:spMkLst>
        </pc:spChg>
        <pc:spChg chg="mod">
          <ac:chgData name="VALENZA ARIANNA" userId="S::s317742@studenti.polito.it::c4a19271-f3a8-4433-9b92-5ec84096a932" providerId="AD" clId="Web-{91D0CCD7-EEC3-6742-10D5-889467F64F8F}" dt="2023-02-25T12:28:48.773" v="46" actId="20577"/>
          <ac:spMkLst>
            <pc:docMk/>
            <pc:sldMk cId="0" sldId="286"/>
            <ac:spMk id="1145" creationId="{00000000-0000-0000-0000-000000000000}"/>
          </ac:spMkLst>
        </pc:spChg>
        <pc:spChg chg="mod">
          <ac:chgData name="VALENZA ARIANNA" userId="S::s317742@studenti.polito.it::c4a19271-f3a8-4433-9b92-5ec84096a932" providerId="AD" clId="Web-{91D0CCD7-EEC3-6742-10D5-889467F64F8F}" dt="2023-02-25T13:16:15.310" v="535" actId="20577"/>
          <ac:spMkLst>
            <pc:docMk/>
            <pc:sldMk cId="0" sldId="286"/>
            <ac:spMk id="1146" creationId="{00000000-0000-0000-0000-000000000000}"/>
          </ac:spMkLst>
        </pc:spChg>
        <pc:spChg chg="mod">
          <ac:chgData name="VALENZA ARIANNA" userId="S::s317742@studenti.polito.it::c4a19271-f3a8-4433-9b92-5ec84096a932" providerId="AD" clId="Web-{91D0CCD7-EEC3-6742-10D5-889467F64F8F}" dt="2023-02-25T12:29:03.555" v="54" actId="20577"/>
          <ac:spMkLst>
            <pc:docMk/>
            <pc:sldMk cId="0" sldId="286"/>
            <ac:spMk id="1147" creationId="{00000000-0000-0000-0000-000000000000}"/>
          </ac:spMkLst>
        </pc:spChg>
        <pc:spChg chg="mod">
          <ac:chgData name="VALENZA ARIANNA" userId="S::s317742@studenti.polito.it::c4a19271-f3a8-4433-9b92-5ec84096a932" providerId="AD" clId="Web-{91D0CCD7-EEC3-6742-10D5-889467F64F8F}" dt="2023-02-25T12:31:33.075" v="78" actId="20577"/>
          <ac:spMkLst>
            <pc:docMk/>
            <pc:sldMk cId="0" sldId="286"/>
            <ac:spMk id="1148" creationId="{00000000-0000-0000-0000-000000000000}"/>
          </ac:spMkLst>
        </pc:spChg>
        <pc:spChg chg="mod">
          <ac:chgData name="VALENZA ARIANNA" userId="S::s317742@studenti.polito.it::c4a19271-f3a8-4433-9b92-5ec84096a932" providerId="AD" clId="Web-{91D0CCD7-EEC3-6742-10D5-889467F64F8F}" dt="2023-02-25T12:37:07.928" v="166" actId="20577"/>
          <ac:spMkLst>
            <pc:docMk/>
            <pc:sldMk cId="0" sldId="286"/>
            <ac:spMk id="1151" creationId="{00000000-0000-0000-0000-000000000000}"/>
          </ac:spMkLst>
        </pc:spChg>
        <pc:spChg chg="mod">
          <ac:chgData name="VALENZA ARIANNA" userId="S::s317742@studenti.polito.it::c4a19271-f3a8-4433-9b92-5ec84096a932" providerId="AD" clId="Web-{91D0CCD7-EEC3-6742-10D5-889467F64F8F}" dt="2023-02-25T12:36:38.052" v="160" actId="20577"/>
          <ac:spMkLst>
            <pc:docMk/>
            <pc:sldMk cId="0" sldId="286"/>
            <ac:spMk id="1153" creationId="{00000000-0000-0000-0000-000000000000}"/>
          </ac:spMkLst>
        </pc:spChg>
        <pc:spChg chg="mod">
          <ac:chgData name="VALENZA ARIANNA" userId="S::s317742@studenti.polito.it::c4a19271-f3a8-4433-9b92-5ec84096a932" providerId="AD" clId="Web-{91D0CCD7-EEC3-6742-10D5-889467F64F8F}" dt="2023-02-25T12:49:47.045" v="243" actId="20577"/>
          <ac:spMkLst>
            <pc:docMk/>
            <pc:sldMk cId="0" sldId="286"/>
            <ac:spMk id="1155" creationId="{00000000-0000-0000-0000-000000000000}"/>
          </ac:spMkLst>
        </pc:spChg>
        <pc:cxnChg chg="mod">
          <ac:chgData name="VALENZA ARIANNA" userId="S::s317742@studenti.polito.it::c4a19271-f3a8-4433-9b92-5ec84096a932" providerId="AD" clId="Web-{91D0CCD7-EEC3-6742-10D5-889467F64F8F}" dt="2023-02-25T12:29:47.931" v="56" actId="1076"/>
          <ac:cxnSpMkLst>
            <pc:docMk/>
            <pc:sldMk cId="0" sldId="286"/>
            <ac:cxnSpMk id="1150" creationId="{00000000-0000-0000-0000-000000000000}"/>
          </ac:cxnSpMkLst>
        </pc:cxnChg>
      </pc:sldChg>
      <pc:sldChg chg="addSp delSp modSp del ord">
        <pc:chgData name="VALENZA ARIANNA" userId="S::s317742@studenti.polito.it::c4a19271-f3a8-4433-9b92-5ec84096a932" providerId="AD" clId="Web-{91D0CCD7-EEC3-6742-10D5-889467F64F8F}" dt="2023-02-25T13:16:57.030" v="536"/>
        <pc:sldMkLst>
          <pc:docMk/>
          <pc:sldMk cId="0" sldId="288"/>
        </pc:sldMkLst>
        <pc:spChg chg="add del mod">
          <ac:chgData name="VALENZA ARIANNA" userId="S::s317742@studenti.polito.it::c4a19271-f3a8-4433-9b92-5ec84096a932" providerId="AD" clId="Web-{91D0CCD7-EEC3-6742-10D5-889467F64F8F}" dt="2023-02-25T12:54:15.475" v="291"/>
          <ac:spMkLst>
            <pc:docMk/>
            <pc:sldMk cId="0" sldId="288"/>
            <ac:spMk id="3" creationId="{FF8A73F6-1B6B-D721-7643-8FD785EEDEFE}"/>
          </ac:spMkLst>
        </pc:spChg>
        <pc:spChg chg="add mod">
          <ac:chgData name="VALENZA ARIANNA" userId="S::s317742@studenti.polito.it::c4a19271-f3a8-4433-9b92-5ec84096a932" providerId="AD" clId="Web-{91D0CCD7-EEC3-6742-10D5-889467F64F8F}" dt="2023-02-25T12:56:33.416" v="340" actId="1076"/>
          <ac:spMkLst>
            <pc:docMk/>
            <pc:sldMk cId="0" sldId="288"/>
            <ac:spMk id="5" creationId="{5D96B797-E7F4-E999-3B76-F2A601DC375D}"/>
          </ac:spMkLst>
        </pc:spChg>
        <pc:spChg chg="mod">
          <ac:chgData name="VALENZA ARIANNA" userId="S::s317742@studenti.polito.it::c4a19271-f3a8-4433-9b92-5ec84096a932" providerId="AD" clId="Web-{91D0CCD7-EEC3-6742-10D5-889467F64F8F}" dt="2023-02-25T12:56:14.197" v="333" actId="14100"/>
          <ac:spMkLst>
            <pc:docMk/>
            <pc:sldMk cId="0" sldId="288"/>
            <ac:spMk id="1196" creationId="{00000000-0000-0000-0000-000000000000}"/>
          </ac:spMkLst>
        </pc:spChg>
        <pc:spChg chg="mod">
          <ac:chgData name="VALENZA ARIANNA" userId="S::s317742@studenti.polito.it::c4a19271-f3a8-4433-9b92-5ec84096a932" providerId="AD" clId="Web-{91D0CCD7-EEC3-6742-10D5-889467F64F8F}" dt="2023-02-25T12:45:30.366" v="199" actId="20577"/>
          <ac:spMkLst>
            <pc:docMk/>
            <pc:sldMk cId="0" sldId="288"/>
            <ac:spMk id="1197" creationId="{00000000-0000-0000-0000-000000000000}"/>
          </ac:spMkLst>
        </pc:spChg>
        <pc:spChg chg="mod">
          <ac:chgData name="VALENZA ARIANNA" userId="S::s317742@studenti.polito.it::c4a19271-f3a8-4433-9b92-5ec84096a932" providerId="AD" clId="Web-{91D0CCD7-EEC3-6742-10D5-889467F64F8F}" dt="2023-02-25T12:56:25.151" v="336" actId="1076"/>
          <ac:spMkLst>
            <pc:docMk/>
            <pc:sldMk cId="0" sldId="288"/>
            <ac:spMk id="1198" creationId="{00000000-0000-0000-0000-000000000000}"/>
          </ac:spMkLst>
        </pc:spChg>
        <pc:spChg chg="mod">
          <ac:chgData name="VALENZA ARIANNA" userId="S::s317742@studenti.polito.it::c4a19271-f3a8-4433-9b92-5ec84096a932" providerId="AD" clId="Web-{91D0CCD7-EEC3-6742-10D5-889467F64F8F}" dt="2023-02-25T12:56:35.979" v="341" actId="1076"/>
          <ac:spMkLst>
            <pc:docMk/>
            <pc:sldMk cId="0" sldId="288"/>
            <ac:spMk id="1200" creationId="{00000000-0000-0000-0000-000000000000}"/>
          </ac:spMkLst>
        </pc:spChg>
        <pc:picChg chg="mod">
          <ac:chgData name="VALENZA ARIANNA" userId="S::s317742@studenti.polito.it::c4a19271-f3a8-4433-9b92-5ec84096a932" providerId="AD" clId="Web-{91D0CCD7-EEC3-6742-10D5-889467F64F8F}" dt="2023-02-25T12:56:25.244" v="337" actId="1076"/>
          <ac:picMkLst>
            <pc:docMk/>
            <pc:sldMk cId="0" sldId="288"/>
            <ac:picMk id="1199" creationId="{00000000-0000-0000-0000-000000000000}"/>
          </ac:picMkLst>
        </pc:picChg>
      </pc:sldChg>
      <pc:sldChg chg="addSp delSp modSp ord">
        <pc:chgData name="VALENZA ARIANNA" userId="S::s317742@studenti.polito.it::c4a19271-f3a8-4433-9b92-5ec84096a932" providerId="AD" clId="Web-{91D0CCD7-EEC3-6742-10D5-889467F64F8F}" dt="2023-02-25T13:20:30.443" v="541" actId="14100"/>
        <pc:sldMkLst>
          <pc:docMk/>
          <pc:sldMk cId="1687664120" sldId="313"/>
        </pc:sldMkLst>
        <pc:spChg chg="add mod">
          <ac:chgData name="VALENZA ARIANNA" userId="S::s317742@studenti.polito.it::c4a19271-f3a8-4433-9b92-5ec84096a932" providerId="AD" clId="Web-{91D0CCD7-EEC3-6742-10D5-889467F64F8F}" dt="2023-02-25T13:05:26.385" v="438" actId="1076"/>
          <ac:spMkLst>
            <pc:docMk/>
            <pc:sldMk cId="1687664120" sldId="313"/>
            <ac:spMk id="3" creationId="{C92766BC-443E-9061-C844-E294C6F98C2E}"/>
          </ac:spMkLst>
        </pc:spChg>
        <pc:spChg chg="add del mod">
          <ac:chgData name="VALENZA ARIANNA" userId="S::s317742@studenti.polito.it::c4a19271-f3a8-4433-9b92-5ec84096a932" providerId="AD" clId="Web-{91D0CCD7-EEC3-6742-10D5-889467F64F8F}" dt="2023-02-25T13:11:27.364" v="461"/>
          <ac:spMkLst>
            <pc:docMk/>
            <pc:sldMk cId="1687664120" sldId="313"/>
            <ac:spMk id="5" creationId="{B90E1F80-A086-5CE1-EC6A-76EA39379B95}"/>
          </ac:spMkLst>
        </pc:spChg>
        <pc:spChg chg="add del mod">
          <ac:chgData name="VALENZA ARIANNA" userId="S::s317742@studenti.polito.it::c4a19271-f3a8-4433-9b92-5ec84096a932" providerId="AD" clId="Web-{91D0CCD7-EEC3-6742-10D5-889467F64F8F}" dt="2023-02-25T13:11:24.380" v="460"/>
          <ac:spMkLst>
            <pc:docMk/>
            <pc:sldMk cId="1687664120" sldId="313"/>
            <ac:spMk id="7" creationId="{67AACFEC-631A-5CA9-93BC-0E245D573B60}"/>
          </ac:spMkLst>
        </pc:spChg>
        <pc:spChg chg="add del mod">
          <ac:chgData name="VALENZA ARIANNA" userId="S::s317742@studenti.polito.it::c4a19271-f3a8-4433-9b92-5ec84096a932" providerId="AD" clId="Web-{91D0CCD7-EEC3-6742-10D5-889467F64F8F}" dt="2023-02-25T13:13:04.180" v="471"/>
          <ac:spMkLst>
            <pc:docMk/>
            <pc:sldMk cId="1687664120" sldId="313"/>
            <ac:spMk id="9" creationId="{2CD2D3D7-A624-1469-3916-022CE10A9C5C}"/>
          </ac:spMkLst>
        </pc:spChg>
        <pc:spChg chg="add del mod">
          <ac:chgData name="VALENZA ARIANNA" userId="S::s317742@studenti.polito.it::c4a19271-f3a8-4433-9b92-5ec84096a932" providerId="AD" clId="Web-{91D0CCD7-EEC3-6742-10D5-889467F64F8F}" dt="2023-02-25T13:12:27.757" v="466"/>
          <ac:spMkLst>
            <pc:docMk/>
            <pc:sldMk cId="1687664120" sldId="313"/>
            <ac:spMk id="555" creationId="{00000000-0000-0000-0000-000000000000}"/>
          </ac:spMkLst>
        </pc:spChg>
        <pc:spChg chg="add del mod">
          <ac:chgData name="VALENZA ARIANNA" userId="S::s317742@studenti.polito.it::c4a19271-f3a8-4433-9b92-5ec84096a932" providerId="AD" clId="Web-{91D0CCD7-EEC3-6742-10D5-889467F64F8F}" dt="2023-02-25T13:12:41.304" v="468"/>
          <ac:spMkLst>
            <pc:docMk/>
            <pc:sldMk cId="1687664120" sldId="313"/>
            <ac:spMk id="556" creationId="{00000000-0000-0000-0000-000000000000}"/>
          </ac:spMkLst>
        </pc:spChg>
        <pc:spChg chg="mod">
          <ac:chgData name="VALENZA ARIANNA" userId="S::s317742@studenti.polito.it::c4a19271-f3a8-4433-9b92-5ec84096a932" providerId="AD" clId="Web-{91D0CCD7-EEC3-6742-10D5-889467F64F8F}" dt="2023-02-25T13:10:46.707" v="454" actId="1076"/>
          <ac:spMkLst>
            <pc:docMk/>
            <pc:sldMk cId="1687664120" sldId="313"/>
            <ac:spMk id="557" creationId="{00000000-0000-0000-0000-000000000000}"/>
          </ac:spMkLst>
        </pc:spChg>
        <pc:spChg chg="mod">
          <ac:chgData name="VALENZA ARIANNA" userId="S::s317742@studenti.polito.it::c4a19271-f3a8-4433-9b92-5ec84096a932" providerId="AD" clId="Web-{91D0CCD7-EEC3-6742-10D5-889467F64F8F}" dt="2023-02-25T13:11:04.207" v="457" actId="1076"/>
          <ac:spMkLst>
            <pc:docMk/>
            <pc:sldMk cId="1687664120" sldId="313"/>
            <ac:spMk id="558" creationId="{00000000-0000-0000-0000-000000000000}"/>
          </ac:spMkLst>
        </pc:spChg>
        <pc:spChg chg="mod">
          <ac:chgData name="VALENZA ARIANNA" userId="S::s317742@studenti.polito.it::c4a19271-f3a8-4433-9b92-5ec84096a932" providerId="AD" clId="Web-{91D0CCD7-EEC3-6742-10D5-889467F64F8F}" dt="2023-02-25T13:10:15.550" v="449" actId="1076"/>
          <ac:spMkLst>
            <pc:docMk/>
            <pc:sldMk cId="1687664120" sldId="313"/>
            <ac:spMk id="559" creationId="{00000000-0000-0000-0000-000000000000}"/>
          </ac:spMkLst>
        </pc:spChg>
        <pc:spChg chg="mod">
          <ac:chgData name="VALENZA ARIANNA" userId="S::s317742@studenti.polito.it::c4a19271-f3a8-4433-9b92-5ec84096a932" providerId="AD" clId="Web-{91D0CCD7-EEC3-6742-10D5-889467F64F8F}" dt="2023-02-25T13:10:25.816" v="451" actId="1076"/>
          <ac:spMkLst>
            <pc:docMk/>
            <pc:sldMk cId="1687664120" sldId="313"/>
            <ac:spMk id="560" creationId="{00000000-0000-0000-0000-000000000000}"/>
          </ac:spMkLst>
        </pc:spChg>
        <pc:spChg chg="mod">
          <ac:chgData name="VALENZA ARIANNA" userId="S::s317742@studenti.polito.it::c4a19271-f3a8-4433-9b92-5ec84096a932" providerId="AD" clId="Web-{91D0CCD7-EEC3-6742-10D5-889467F64F8F}" dt="2023-02-25T13:20:30.443" v="541" actId="14100"/>
          <ac:spMkLst>
            <pc:docMk/>
            <pc:sldMk cId="1687664120" sldId="313"/>
            <ac:spMk id="562" creationId="{00000000-0000-0000-0000-000000000000}"/>
          </ac:spMkLst>
        </pc:spChg>
        <pc:spChg chg="mod">
          <ac:chgData name="VALENZA ARIANNA" userId="S::s317742@studenti.polito.it::c4a19271-f3a8-4433-9b92-5ec84096a932" providerId="AD" clId="Web-{91D0CCD7-EEC3-6742-10D5-889467F64F8F}" dt="2023-02-25T13:00:47.596" v="377" actId="20577"/>
          <ac:spMkLst>
            <pc:docMk/>
            <pc:sldMk cId="1687664120" sldId="313"/>
            <ac:spMk id="563" creationId="{00000000-0000-0000-0000-000000000000}"/>
          </ac:spMkLst>
        </pc:spChg>
        <pc:picChg chg="mod">
          <ac:chgData name="VALENZA ARIANNA" userId="S::s317742@studenti.polito.it::c4a19271-f3a8-4433-9b92-5ec84096a932" providerId="AD" clId="Web-{91D0CCD7-EEC3-6742-10D5-889467F64F8F}" dt="2023-02-25T13:04:58.837" v="432" actId="14100"/>
          <ac:picMkLst>
            <pc:docMk/>
            <pc:sldMk cId="1687664120" sldId="313"/>
            <ac:picMk id="564" creationId="{00000000-0000-0000-0000-000000000000}"/>
          </ac:picMkLst>
        </pc:picChg>
      </pc:sldChg>
      <pc:sldChg chg="add replId">
        <pc:chgData name="VALENZA ARIANNA" userId="S::s317742@studenti.polito.it::c4a19271-f3a8-4433-9b92-5ec84096a932" providerId="AD" clId="Web-{91D0CCD7-EEC3-6742-10D5-889467F64F8F}" dt="2023-02-25T13:51:19.704" v="756"/>
        <pc:sldMkLst>
          <pc:docMk/>
          <pc:sldMk cId="257280906" sldId="322"/>
        </pc:sldMkLst>
      </pc:sldChg>
      <pc:sldChg chg="modSp add del replId">
        <pc:chgData name="VALENZA ARIANNA" userId="S::s317742@studenti.polito.it::c4a19271-f3a8-4433-9b92-5ec84096a932" providerId="AD" clId="Web-{91D0CCD7-EEC3-6742-10D5-889467F64F8F}" dt="2023-02-25T13:27:09.501" v="675"/>
        <pc:sldMkLst>
          <pc:docMk/>
          <pc:sldMk cId="3256094543" sldId="322"/>
        </pc:sldMkLst>
        <pc:spChg chg="mod">
          <ac:chgData name="VALENZA ARIANNA" userId="S::s317742@studenti.polito.it::c4a19271-f3a8-4433-9b92-5ec84096a932" providerId="AD" clId="Web-{91D0CCD7-EEC3-6742-10D5-889467F64F8F}" dt="2023-02-25T12:57:53.481" v="347" actId="20577"/>
          <ac:spMkLst>
            <pc:docMk/>
            <pc:sldMk cId="3256094543" sldId="322"/>
            <ac:spMk id="556" creationId="{00000000-0000-0000-0000-000000000000}"/>
          </ac:spMkLst>
        </pc:spChg>
      </pc:sldChg>
      <pc:sldChg chg="add replId">
        <pc:chgData name="VALENZA ARIANNA" userId="S::s317742@studenti.polito.it::c4a19271-f3a8-4433-9b92-5ec84096a932" providerId="AD" clId="Web-{91D0CCD7-EEC3-6742-10D5-889467F64F8F}" dt="2023-02-25T14:15:59.560" v="834"/>
        <pc:sldMkLst>
          <pc:docMk/>
          <pc:sldMk cId="4073236297" sldId="330"/>
        </pc:sldMkLst>
      </pc:sldChg>
    </pc:docChg>
  </pc:docChgLst>
  <pc:docChgLst>
    <pc:chgData name="SANSONE GIACOMO" userId="S::s307761@studenti.polito.it::2f115967-094e-4bc7-87ba-de4761bc091a" providerId="AD" clId="Web-{03F6D1F0-4773-287C-255D-EED2332FA4A9}"/>
    <pc:docChg chg="addSld modSld sldOrd">
      <pc:chgData name="SANSONE GIACOMO" userId="S::s307761@studenti.polito.it::2f115967-094e-4bc7-87ba-de4761bc091a" providerId="AD" clId="Web-{03F6D1F0-4773-287C-255D-EED2332FA4A9}" dt="2023-02-25T14:10:41.446" v="140" actId="1076"/>
      <pc:docMkLst>
        <pc:docMk/>
      </pc:docMkLst>
      <pc:sldChg chg="modSp ord">
        <pc:chgData name="SANSONE GIACOMO" userId="S::s307761@studenti.polito.it::2f115967-094e-4bc7-87ba-de4761bc091a" providerId="AD" clId="Web-{03F6D1F0-4773-287C-255D-EED2332FA4A9}" dt="2023-02-25T14:00:34.390" v="38" actId="14100"/>
        <pc:sldMkLst>
          <pc:docMk/>
          <pc:sldMk cId="0" sldId="263"/>
        </pc:sldMkLst>
        <pc:spChg chg="mod">
          <ac:chgData name="SANSONE GIACOMO" userId="S::s307761@studenti.polito.it::2f115967-094e-4bc7-87ba-de4761bc091a" providerId="AD" clId="Web-{03F6D1F0-4773-287C-255D-EED2332FA4A9}" dt="2023-02-25T13:59:25.559" v="15" actId="20577"/>
          <ac:spMkLst>
            <pc:docMk/>
            <pc:sldMk cId="0" sldId="263"/>
            <ac:spMk id="455" creationId="{00000000-0000-0000-0000-000000000000}"/>
          </ac:spMkLst>
        </pc:spChg>
        <pc:spChg chg="mod">
          <ac:chgData name="SANSONE GIACOMO" userId="S::s307761@studenti.polito.it::2f115967-094e-4bc7-87ba-de4761bc091a" providerId="AD" clId="Web-{03F6D1F0-4773-287C-255D-EED2332FA4A9}" dt="2023-02-25T13:59:36.028" v="24" actId="20577"/>
          <ac:spMkLst>
            <pc:docMk/>
            <pc:sldMk cId="0" sldId="263"/>
            <ac:spMk id="456" creationId="{00000000-0000-0000-0000-000000000000}"/>
          </ac:spMkLst>
        </pc:spChg>
        <pc:spChg chg="mod">
          <ac:chgData name="SANSONE GIACOMO" userId="S::s307761@studenti.polito.it::2f115967-094e-4bc7-87ba-de4761bc091a" providerId="AD" clId="Web-{03F6D1F0-4773-287C-255D-EED2332FA4A9}" dt="2023-02-25T14:00:22.889" v="36" actId="20577"/>
          <ac:spMkLst>
            <pc:docMk/>
            <pc:sldMk cId="0" sldId="263"/>
            <ac:spMk id="457" creationId="{00000000-0000-0000-0000-000000000000}"/>
          </ac:spMkLst>
        </pc:spChg>
        <pc:spChg chg="mod">
          <ac:chgData name="SANSONE GIACOMO" userId="S::s307761@studenti.polito.it::2f115967-094e-4bc7-87ba-de4761bc091a" providerId="AD" clId="Web-{03F6D1F0-4773-287C-255D-EED2332FA4A9}" dt="2023-02-25T14:00:34.390" v="38" actId="14100"/>
          <ac:spMkLst>
            <pc:docMk/>
            <pc:sldMk cId="0" sldId="263"/>
            <ac:spMk id="458" creationId="{00000000-0000-0000-0000-000000000000}"/>
          </ac:spMkLst>
        </pc:spChg>
        <pc:spChg chg="mod">
          <ac:chgData name="SANSONE GIACOMO" userId="S::s307761@studenti.polito.it::2f115967-094e-4bc7-87ba-de4761bc091a" providerId="AD" clId="Web-{03F6D1F0-4773-287C-255D-EED2332FA4A9}" dt="2023-02-25T13:59:19.402" v="7" actId="20577"/>
          <ac:spMkLst>
            <pc:docMk/>
            <pc:sldMk cId="0" sldId="263"/>
            <ac:spMk id="459" creationId="{00000000-0000-0000-0000-000000000000}"/>
          </ac:spMkLst>
        </pc:spChg>
      </pc:sldChg>
      <pc:sldChg chg="addSp delSp modSp ord">
        <pc:chgData name="SANSONE GIACOMO" userId="S::s307761@studenti.polito.it::2f115967-094e-4bc7-87ba-de4761bc091a" providerId="AD" clId="Web-{03F6D1F0-4773-287C-255D-EED2332FA4A9}" dt="2023-02-25T14:07:17.719" v="82" actId="1076"/>
        <pc:sldMkLst>
          <pc:docMk/>
          <pc:sldMk cId="0" sldId="283"/>
        </pc:sldMkLst>
        <pc:spChg chg="add del mod">
          <ac:chgData name="SANSONE GIACOMO" userId="S::s307761@studenti.polito.it::2f115967-094e-4bc7-87ba-de4761bc091a" providerId="AD" clId="Web-{03F6D1F0-4773-287C-255D-EED2332FA4A9}" dt="2023-02-25T14:03:27.069" v="59"/>
          <ac:spMkLst>
            <pc:docMk/>
            <pc:sldMk cId="0" sldId="283"/>
            <ac:spMk id="3" creationId="{828CA829-31A5-F102-A9B4-46C0A9E93504}"/>
          </ac:spMkLst>
        </pc:spChg>
        <pc:spChg chg="add del mod">
          <ac:chgData name="SANSONE GIACOMO" userId="S::s307761@studenti.polito.it::2f115967-094e-4bc7-87ba-de4761bc091a" providerId="AD" clId="Web-{03F6D1F0-4773-287C-255D-EED2332FA4A9}" dt="2023-02-25T14:03:33.616" v="61"/>
          <ac:spMkLst>
            <pc:docMk/>
            <pc:sldMk cId="0" sldId="283"/>
            <ac:spMk id="5" creationId="{447C68F4-7A6A-B6C3-BE1F-E91EBEA7E105}"/>
          </ac:spMkLst>
        </pc:spChg>
        <pc:spChg chg="mod">
          <ac:chgData name="SANSONE GIACOMO" userId="S::s307761@studenti.polito.it::2f115967-094e-4bc7-87ba-de4761bc091a" providerId="AD" clId="Web-{03F6D1F0-4773-287C-255D-EED2332FA4A9}" dt="2023-02-25T14:07:17.719" v="82" actId="1076"/>
          <ac:spMkLst>
            <pc:docMk/>
            <pc:sldMk cId="0" sldId="283"/>
            <ac:spMk id="1077" creationId="{00000000-0000-0000-0000-000000000000}"/>
          </ac:spMkLst>
        </pc:spChg>
        <pc:spChg chg="mod">
          <ac:chgData name="SANSONE GIACOMO" userId="S::s307761@studenti.polito.it::2f115967-094e-4bc7-87ba-de4761bc091a" providerId="AD" clId="Web-{03F6D1F0-4773-287C-255D-EED2332FA4A9}" dt="2023-02-25T14:07:11.734" v="81" actId="1076"/>
          <ac:spMkLst>
            <pc:docMk/>
            <pc:sldMk cId="0" sldId="283"/>
            <ac:spMk id="1078" creationId="{00000000-0000-0000-0000-000000000000}"/>
          </ac:spMkLst>
        </pc:spChg>
        <pc:spChg chg="del mod">
          <ac:chgData name="SANSONE GIACOMO" userId="S::s307761@studenti.polito.it::2f115967-094e-4bc7-87ba-de4761bc091a" providerId="AD" clId="Web-{03F6D1F0-4773-287C-255D-EED2332FA4A9}" dt="2023-02-25T14:03:16.100" v="54"/>
          <ac:spMkLst>
            <pc:docMk/>
            <pc:sldMk cId="0" sldId="283"/>
            <ac:spMk id="1079" creationId="{00000000-0000-0000-0000-000000000000}"/>
          </ac:spMkLst>
        </pc:spChg>
        <pc:spChg chg="mod">
          <ac:chgData name="SANSONE GIACOMO" userId="S::s307761@studenti.polito.it::2f115967-094e-4bc7-87ba-de4761bc091a" providerId="AD" clId="Web-{03F6D1F0-4773-287C-255D-EED2332FA4A9}" dt="2023-02-25T14:07:08.453" v="80" actId="1076"/>
          <ac:spMkLst>
            <pc:docMk/>
            <pc:sldMk cId="0" sldId="283"/>
            <ac:spMk id="1080" creationId="{00000000-0000-0000-0000-000000000000}"/>
          </ac:spMkLst>
        </pc:spChg>
        <pc:spChg chg="del mod">
          <ac:chgData name="SANSONE GIACOMO" userId="S::s307761@studenti.polito.it::2f115967-094e-4bc7-87ba-de4761bc091a" providerId="AD" clId="Web-{03F6D1F0-4773-287C-255D-EED2332FA4A9}" dt="2023-02-25T14:03:19.022" v="56"/>
          <ac:spMkLst>
            <pc:docMk/>
            <pc:sldMk cId="0" sldId="283"/>
            <ac:spMk id="1081" creationId="{00000000-0000-0000-0000-000000000000}"/>
          </ac:spMkLst>
        </pc:spChg>
        <pc:spChg chg="mod">
          <ac:chgData name="SANSONE GIACOMO" userId="S::s307761@studenti.polito.it::2f115967-094e-4bc7-87ba-de4761bc091a" providerId="AD" clId="Web-{03F6D1F0-4773-287C-255D-EED2332FA4A9}" dt="2023-02-25T14:07:05.171" v="79" actId="1076"/>
          <ac:spMkLst>
            <pc:docMk/>
            <pc:sldMk cId="0" sldId="283"/>
            <ac:spMk id="1082" creationId="{00000000-0000-0000-0000-000000000000}"/>
          </ac:spMkLst>
        </pc:spChg>
        <pc:spChg chg="del">
          <ac:chgData name="SANSONE GIACOMO" userId="S::s307761@studenti.polito.it::2f115967-094e-4bc7-87ba-de4761bc091a" providerId="AD" clId="Web-{03F6D1F0-4773-287C-255D-EED2332FA4A9}" dt="2023-02-25T14:03:21.194" v="57"/>
          <ac:spMkLst>
            <pc:docMk/>
            <pc:sldMk cId="0" sldId="283"/>
            <ac:spMk id="1083" creationId="{00000000-0000-0000-0000-000000000000}"/>
          </ac:spMkLst>
        </pc:spChg>
      </pc:sldChg>
      <pc:sldChg chg="add replId">
        <pc:chgData name="SANSONE GIACOMO" userId="S::s307761@studenti.polito.it::2f115967-094e-4bc7-87ba-de4761bc091a" providerId="AD" clId="Web-{03F6D1F0-4773-287C-255D-EED2332FA4A9}" dt="2023-02-25T13:58:54.761" v="0"/>
        <pc:sldMkLst>
          <pc:docMk/>
          <pc:sldMk cId="3905902004" sldId="323"/>
        </pc:sldMkLst>
      </pc:sldChg>
      <pc:sldChg chg="add replId">
        <pc:chgData name="SANSONE GIACOMO" userId="S::s307761@studenti.polito.it::2f115967-094e-4bc7-87ba-de4761bc091a" providerId="AD" clId="Web-{03F6D1F0-4773-287C-255D-EED2332FA4A9}" dt="2023-02-25T14:02:19.941" v="39"/>
        <pc:sldMkLst>
          <pc:docMk/>
          <pc:sldMk cId="232455211" sldId="324"/>
        </pc:sldMkLst>
      </pc:sldChg>
      <pc:sldChg chg="modSp add ord replId">
        <pc:chgData name="SANSONE GIACOMO" userId="S::s307761@studenti.polito.it::2f115967-094e-4bc7-87ba-de4761bc091a" providerId="AD" clId="Web-{03F6D1F0-4773-287C-255D-EED2332FA4A9}" dt="2023-02-25T14:10:41.446" v="140" actId="1076"/>
        <pc:sldMkLst>
          <pc:docMk/>
          <pc:sldMk cId="4228782504" sldId="325"/>
        </pc:sldMkLst>
        <pc:spChg chg="mod">
          <ac:chgData name="SANSONE GIACOMO" userId="S::s307761@studenti.polito.it::2f115967-094e-4bc7-87ba-de4761bc091a" providerId="AD" clId="Web-{03F6D1F0-4773-287C-255D-EED2332FA4A9}" dt="2023-02-25T14:09:02.239" v="98" actId="20577"/>
          <ac:spMkLst>
            <pc:docMk/>
            <pc:sldMk cId="4228782504" sldId="325"/>
            <ac:spMk id="531" creationId="{00000000-0000-0000-0000-000000000000}"/>
          </ac:spMkLst>
        </pc:spChg>
        <pc:spChg chg="mod">
          <ac:chgData name="SANSONE GIACOMO" userId="S::s307761@studenti.polito.it::2f115967-094e-4bc7-87ba-de4761bc091a" providerId="AD" clId="Web-{03F6D1F0-4773-287C-255D-EED2332FA4A9}" dt="2023-02-25T14:09:30.005" v="115" actId="20577"/>
          <ac:spMkLst>
            <pc:docMk/>
            <pc:sldMk cId="4228782504" sldId="325"/>
            <ac:spMk id="532" creationId="{00000000-0000-0000-0000-000000000000}"/>
          </ac:spMkLst>
        </pc:spChg>
        <pc:spChg chg="mod">
          <ac:chgData name="SANSONE GIACOMO" userId="S::s307761@studenti.polito.it::2f115967-094e-4bc7-87ba-de4761bc091a" providerId="AD" clId="Web-{03F6D1F0-4773-287C-255D-EED2332FA4A9}" dt="2023-02-25T14:09:08.911" v="101" actId="20577"/>
          <ac:spMkLst>
            <pc:docMk/>
            <pc:sldMk cId="4228782504" sldId="325"/>
            <ac:spMk id="533" creationId="{00000000-0000-0000-0000-000000000000}"/>
          </ac:spMkLst>
        </pc:spChg>
        <pc:spChg chg="mod">
          <ac:chgData name="SANSONE GIACOMO" userId="S::s307761@studenti.polito.it::2f115967-094e-4bc7-87ba-de4761bc091a" providerId="AD" clId="Web-{03F6D1F0-4773-287C-255D-EED2332FA4A9}" dt="2023-02-25T14:10:41.446" v="140" actId="1076"/>
          <ac:spMkLst>
            <pc:docMk/>
            <pc:sldMk cId="4228782504" sldId="325"/>
            <ac:spMk id="534" creationId="{00000000-0000-0000-0000-000000000000}"/>
          </ac:spMkLst>
        </pc:spChg>
        <pc:spChg chg="mod">
          <ac:chgData name="SANSONE GIACOMO" userId="S::s307761@studenti.polito.it::2f115967-094e-4bc7-87ba-de4761bc091a" providerId="AD" clId="Web-{03F6D1F0-4773-287C-255D-EED2332FA4A9}" dt="2023-02-25T14:09:17.349" v="106" actId="20577"/>
          <ac:spMkLst>
            <pc:docMk/>
            <pc:sldMk cId="4228782504" sldId="325"/>
            <ac:spMk id="535" creationId="{00000000-0000-0000-0000-000000000000}"/>
          </ac:spMkLst>
        </pc:spChg>
        <pc:spChg chg="mod">
          <ac:chgData name="SANSONE GIACOMO" userId="S::s307761@studenti.polito.it::2f115967-094e-4bc7-87ba-de4761bc091a" providerId="AD" clId="Web-{03F6D1F0-4773-287C-255D-EED2332FA4A9}" dt="2023-02-25T14:09:59.319" v="121" actId="20577"/>
          <ac:spMkLst>
            <pc:docMk/>
            <pc:sldMk cId="4228782504" sldId="325"/>
            <ac:spMk id="536" creationId="{00000000-0000-0000-0000-000000000000}"/>
          </ac:spMkLst>
        </pc:spChg>
        <pc:spChg chg="mod">
          <ac:chgData name="SANSONE GIACOMO" userId="S::s307761@studenti.polito.it::2f115967-094e-4bc7-87ba-de4761bc091a" providerId="AD" clId="Web-{03F6D1F0-4773-287C-255D-EED2332FA4A9}" dt="2023-02-25T14:09:23.536" v="113" actId="20577"/>
          <ac:spMkLst>
            <pc:docMk/>
            <pc:sldMk cId="4228782504" sldId="325"/>
            <ac:spMk id="537" creationId="{00000000-0000-0000-0000-000000000000}"/>
          </ac:spMkLst>
        </pc:spChg>
        <pc:spChg chg="mod">
          <ac:chgData name="SANSONE GIACOMO" userId="S::s307761@studenti.polito.it::2f115967-094e-4bc7-87ba-de4761bc091a" providerId="AD" clId="Web-{03F6D1F0-4773-287C-255D-EED2332FA4A9}" dt="2023-02-25T14:10:08.538" v="126" actId="20577"/>
          <ac:spMkLst>
            <pc:docMk/>
            <pc:sldMk cId="4228782504" sldId="325"/>
            <ac:spMk id="538" creationId="{00000000-0000-0000-0000-000000000000}"/>
          </ac:spMkLst>
        </pc:spChg>
        <pc:spChg chg="mod">
          <ac:chgData name="SANSONE GIACOMO" userId="S::s307761@studenti.polito.it::2f115967-094e-4bc7-87ba-de4761bc091a" providerId="AD" clId="Web-{03F6D1F0-4773-287C-255D-EED2332FA4A9}" dt="2023-02-25T14:10:30.320" v="139" actId="20577"/>
          <ac:spMkLst>
            <pc:docMk/>
            <pc:sldMk cId="4228782504" sldId="325"/>
            <ac:spMk id="539" creationId="{00000000-0000-0000-0000-000000000000}"/>
          </ac:spMkLst>
        </pc:spChg>
      </pc:sldChg>
    </pc:docChg>
  </pc:docChgLst>
  <pc:docChgLst>
    <pc:chgData name="VALENZA ARIANNA" userId="S::s317742@studenti.polito.it::c4a19271-f3a8-4433-9b92-5ec84096a932" providerId="AD" clId="Web-{F5D10F26-4AEB-58FA-C262-733C03D0CDEB}"/>
    <pc:docChg chg="modSld">
      <pc:chgData name="VALENZA ARIANNA" userId="S::s317742@studenti.polito.it::c4a19271-f3a8-4433-9b92-5ec84096a932" providerId="AD" clId="Web-{F5D10F26-4AEB-58FA-C262-733C03D0CDEB}" dt="2023-02-25T12:09:43.441" v="97" actId="20577"/>
      <pc:docMkLst>
        <pc:docMk/>
      </pc:docMkLst>
      <pc:sldChg chg="modSp">
        <pc:chgData name="VALENZA ARIANNA" userId="S::s317742@studenti.polito.it::c4a19271-f3a8-4433-9b92-5ec84096a932" providerId="AD" clId="Web-{F5D10F26-4AEB-58FA-C262-733C03D0CDEB}" dt="2023-02-25T12:09:27.503" v="89" actId="20577"/>
        <pc:sldMkLst>
          <pc:docMk/>
          <pc:sldMk cId="0" sldId="262"/>
        </pc:sldMkLst>
        <pc:spChg chg="mod">
          <ac:chgData name="VALENZA ARIANNA" userId="S::s317742@studenti.polito.it::c4a19271-f3a8-4433-9b92-5ec84096a932" providerId="AD" clId="Web-{F5D10F26-4AEB-58FA-C262-733C03D0CDEB}" dt="2023-02-25T12:09:27.503" v="89" actId="20577"/>
          <ac:spMkLst>
            <pc:docMk/>
            <pc:sldMk cId="0" sldId="262"/>
            <ac:spMk id="426" creationId="{00000000-0000-0000-0000-000000000000}"/>
          </ac:spMkLst>
        </pc:spChg>
        <pc:spChg chg="mod">
          <ac:chgData name="VALENZA ARIANNA" userId="S::s317742@studenti.polito.it::c4a19271-f3a8-4433-9b92-5ec84096a932" providerId="AD" clId="Web-{F5D10F26-4AEB-58FA-C262-733C03D0CDEB}" dt="2023-02-25T12:08:14.624" v="63" actId="20577"/>
          <ac:spMkLst>
            <pc:docMk/>
            <pc:sldMk cId="0" sldId="262"/>
            <ac:spMk id="427" creationId="{00000000-0000-0000-0000-000000000000}"/>
          </ac:spMkLst>
        </pc:spChg>
        <pc:spChg chg="mod">
          <ac:chgData name="VALENZA ARIANNA" userId="S::s317742@studenti.polito.it::c4a19271-f3a8-4433-9b92-5ec84096a932" providerId="AD" clId="Web-{F5D10F26-4AEB-58FA-C262-733C03D0CDEB}" dt="2023-02-25T12:06:10.758" v="4" actId="20577"/>
          <ac:spMkLst>
            <pc:docMk/>
            <pc:sldMk cId="0" sldId="262"/>
            <ac:spMk id="428" creationId="{00000000-0000-0000-0000-000000000000}"/>
          </ac:spMkLst>
        </pc:spChg>
        <pc:spChg chg="mod">
          <ac:chgData name="VALENZA ARIANNA" userId="S::s317742@studenti.polito.it::c4a19271-f3a8-4433-9b92-5ec84096a932" providerId="AD" clId="Web-{F5D10F26-4AEB-58FA-C262-733C03D0CDEB}" dt="2023-02-25T12:06:16.680" v="6" actId="14100"/>
          <ac:spMkLst>
            <pc:docMk/>
            <pc:sldMk cId="0" sldId="262"/>
            <ac:spMk id="429" creationId="{00000000-0000-0000-0000-000000000000}"/>
          </ac:spMkLst>
        </pc:spChg>
        <pc:spChg chg="mod">
          <ac:chgData name="VALENZA ARIANNA" userId="S::s317742@studenti.polito.it::c4a19271-f3a8-4433-9b92-5ec84096a932" providerId="AD" clId="Web-{F5D10F26-4AEB-58FA-C262-733C03D0CDEB}" dt="2023-02-25T12:06:31.493" v="7" actId="20577"/>
          <ac:spMkLst>
            <pc:docMk/>
            <pc:sldMk cId="0" sldId="262"/>
            <ac:spMk id="430" creationId="{00000000-0000-0000-0000-000000000000}"/>
          </ac:spMkLst>
        </pc:spChg>
      </pc:sldChg>
      <pc:sldChg chg="modSp">
        <pc:chgData name="VALENZA ARIANNA" userId="S::s317742@studenti.polito.it::c4a19271-f3a8-4433-9b92-5ec84096a932" providerId="AD" clId="Web-{F5D10F26-4AEB-58FA-C262-733C03D0CDEB}" dt="2023-02-25T12:09:43.441" v="97" actId="20577"/>
        <pc:sldMkLst>
          <pc:docMk/>
          <pc:sldMk cId="1687664120" sldId="313"/>
        </pc:sldMkLst>
        <pc:spChg chg="mod">
          <ac:chgData name="VALENZA ARIANNA" userId="S::s317742@studenti.polito.it::c4a19271-f3a8-4433-9b92-5ec84096a932" providerId="AD" clId="Web-{F5D10F26-4AEB-58FA-C262-733C03D0CDEB}" dt="2023-02-25T12:09:43.441" v="97" actId="20577"/>
          <ac:spMkLst>
            <pc:docMk/>
            <pc:sldMk cId="1687664120" sldId="313"/>
            <ac:spMk id="563" creationId="{00000000-0000-0000-0000-000000000000}"/>
          </ac:spMkLst>
        </pc:spChg>
      </pc:sldChg>
    </pc:docChg>
  </pc:docChgLst>
  <pc:docChgLst>
    <pc:chgData name="MARINO LORENZO" userId="42623120-4f03-4c0f-a70b-f4cc827abf11" providerId="ADAL" clId="{9D19019E-92FE-49A0-A715-A65902DB54A3}"/>
    <pc:docChg chg="undo custSel addSld delSld modSld">
      <pc:chgData name="MARINO LORENZO" userId="42623120-4f03-4c0f-a70b-f4cc827abf11" providerId="ADAL" clId="{9D19019E-92FE-49A0-A715-A65902DB54A3}" dt="2023-02-25T18:08:30.914" v="1062" actId="20577"/>
      <pc:docMkLst>
        <pc:docMk/>
      </pc:docMkLst>
      <pc:sldChg chg="addSp delSp modSp add mod setBg modNotes">
        <pc:chgData name="MARINO LORENZO" userId="42623120-4f03-4c0f-a70b-f4cc827abf11" providerId="ADAL" clId="{9D19019E-92FE-49A0-A715-A65902DB54A3}" dt="2023-02-25T15:12:29.436" v="1059" actId="20577"/>
        <pc:sldMkLst>
          <pc:docMk/>
          <pc:sldMk cId="0" sldId="264"/>
        </pc:sldMkLst>
        <pc:spChg chg="mod">
          <ac:chgData name="MARINO LORENZO" userId="42623120-4f03-4c0f-a70b-f4cc827abf11" providerId="ADAL" clId="{9D19019E-92FE-49A0-A715-A65902DB54A3}" dt="2023-02-25T14:50:13.162" v="719"/>
          <ac:spMkLst>
            <pc:docMk/>
            <pc:sldMk cId="0" sldId="264"/>
            <ac:spMk id="3" creationId="{28579270-87FA-4276-AB1A-F94517C889BD}"/>
          </ac:spMkLst>
        </pc:spChg>
        <pc:spChg chg="mod">
          <ac:chgData name="MARINO LORENZO" userId="42623120-4f03-4c0f-a70b-f4cc827abf11" providerId="ADAL" clId="{9D19019E-92FE-49A0-A715-A65902DB54A3}" dt="2023-02-25T14:50:13.162" v="719"/>
          <ac:spMkLst>
            <pc:docMk/>
            <pc:sldMk cId="0" sldId="264"/>
            <ac:spMk id="4" creationId="{CE480DBE-4B85-44BF-9EBF-4949C2B09DD3}"/>
          </ac:spMkLst>
        </pc:spChg>
        <pc:spChg chg="mod">
          <ac:chgData name="MARINO LORENZO" userId="42623120-4f03-4c0f-a70b-f4cc827abf11" providerId="ADAL" clId="{9D19019E-92FE-49A0-A715-A65902DB54A3}" dt="2023-02-25T14:50:13.162" v="719"/>
          <ac:spMkLst>
            <pc:docMk/>
            <pc:sldMk cId="0" sldId="264"/>
            <ac:spMk id="5" creationId="{9FE23B2D-26AF-8A98-C3E1-519ED9E1E6FD}"/>
          </ac:spMkLst>
        </pc:spChg>
        <pc:spChg chg="mod">
          <ac:chgData name="MARINO LORENZO" userId="42623120-4f03-4c0f-a70b-f4cc827abf11" providerId="ADAL" clId="{9D19019E-92FE-49A0-A715-A65902DB54A3}" dt="2023-02-25T14:50:13.162" v="719"/>
          <ac:spMkLst>
            <pc:docMk/>
            <pc:sldMk cId="0" sldId="264"/>
            <ac:spMk id="6" creationId="{BD538AEC-3AE0-542E-7345-BEAA573EFEFB}"/>
          </ac:spMkLst>
        </pc:spChg>
        <pc:spChg chg="mod">
          <ac:chgData name="MARINO LORENZO" userId="42623120-4f03-4c0f-a70b-f4cc827abf11" providerId="ADAL" clId="{9D19019E-92FE-49A0-A715-A65902DB54A3}" dt="2023-02-25T14:50:13.162" v="719"/>
          <ac:spMkLst>
            <pc:docMk/>
            <pc:sldMk cId="0" sldId="264"/>
            <ac:spMk id="7" creationId="{2D4FF385-76D9-C711-DD50-F4BBDB86E7AC}"/>
          </ac:spMkLst>
        </pc:spChg>
        <pc:spChg chg="mod">
          <ac:chgData name="MARINO LORENZO" userId="42623120-4f03-4c0f-a70b-f4cc827abf11" providerId="ADAL" clId="{9D19019E-92FE-49A0-A715-A65902DB54A3}" dt="2023-02-25T14:50:57.062" v="721"/>
          <ac:spMkLst>
            <pc:docMk/>
            <pc:sldMk cId="0" sldId="264"/>
            <ac:spMk id="9" creationId="{A25BD11C-2AC6-086D-B452-231880E6720E}"/>
          </ac:spMkLst>
        </pc:spChg>
        <pc:spChg chg="mod">
          <ac:chgData name="MARINO LORENZO" userId="42623120-4f03-4c0f-a70b-f4cc827abf11" providerId="ADAL" clId="{9D19019E-92FE-49A0-A715-A65902DB54A3}" dt="2023-02-25T14:50:57.062" v="721"/>
          <ac:spMkLst>
            <pc:docMk/>
            <pc:sldMk cId="0" sldId="264"/>
            <ac:spMk id="10" creationId="{20638EDF-A11A-D5AD-6B3C-0447228ECBEF}"/>
          </ac:spMkLst>
        </pc:spChg>
        <pc:spChg chg="mod">
          <ac:chgData name="MARINO LORENZO" userId="42623120-4f03-4c0f-a70b-f4cc827abf11" providerId="ADAL" clId="{9D19019E-92FE-49A0-A715-A65902DB54A3}" dt="2023-02-25T14:50:57.062" v="721"/>
          <ac:spMkLst>
            <pc:docMk/>
            <pc:sldMk cId="0" sldId="264"/>
            <ac:spMk id="11" creationId="{4761F9B5-C522-ADB3-B027-69AC99000714}"/>
          </ac:spMkLst>
        </pc:spChg>
        <pc:spChg chg="mod">
          <ac:chgData name="MARINO LORENZO" userId="42623120-4f03-4c0f-a70b-f4cc827abf11" providerId="ADAL" clId="{9D19019E-92FE-49A0-A715-A65902DB54A3}" dt="2023-02-25T14:50:57.062" v="721"/>
          <ac:spMkLst>
            <pc:docMk/>
            <pc:sldMk cId="0" sldId="264"/>
            <ac:spMk id="12" creationId="{AAC50ACD-6BEE-2645-A9EB-D4DC74189AA8}"/>
          </ac:spMkLst>
        </pc:spChg>
        <pc:spChg chg="mod">
          <ac:chgData name="MARINO LORENZO" userId="42623120-4f03-4c0f-a70b-f4cc827abf11" providerId="ADAL" clId="{9D19019E-92FE-49A0-A715-A65902DB54A3}" dt="2023-02-25T14:50:57.062" v="721"/>
          <ac:spMkLst>
            <pc:docMk/>
            <pc:sldMk cId="0" sldId="264"/>
            <ac:spMk id="13" creationId="{54C5806A-38E4-3741-2298-A5E1AE0B48F8}"/>
          </ac:spMkLst>
        </pc:spChg>
        <pc:spChg chg="mod">
          <ac:chgData name="MARINO LORENZO" userId="42623120-4f03-4c0f-a70b-f4cc827abf11" providerId="ADAL" clId="{9D19019E-92FE-49A0-A715-A65902DB54A3}" dt="2023-02-25T14:50:57.062" v="721"/>
          <ac:spMkLst>
            <pc:docMk/>
            <pc:sldMk cId="0" sldId="264"/>
            <ac:spMk id="14" creationId="{2AE4AA3F-7534-4105-E93A-E2E1170BF72C}"/>
          </ac:spMkLst>
        </pc:spChg>
        <pc:spChg chg="mod">
          <ac:chgData name="MARINO LORENZO" userId="42623120-4f03-4c0f-a70b-f4cc827abf11" providerId="ADAL" clId="{9D19019E-92FE-49A0-A715-A65902DB54A3}" dt="2023-02-25T14:52:26.302" v="726"/>
          <ac:spMkLst>
            <pc:docMk/>
            <pc:sldMk cId="0" sldId="264"/>
            <ac:spMk id="16" creationId="{32F1C03B-1422-9D60-BA76-5CAC3DD1186D}"/>
          </ac:spMkLst>
        </pc:spChg>
        <pc:spChg chg="mod">
          <ac:chgData name="MARINO LORENZO" userId="42623120-4f03-4c0f-a70b-f4cc827abf11" providerId="ADAL" clId="{9D19019E-92FE-49A0-A715-A65902DB54A3}" dt="2023-02-25T14:52:26.302" v="726"/>
          <ac:spMkLst>
            <pc:docMk/>
            <pc:sldMk cId="0" sldId="264"/>
            <ac:spMk id="17" creationId="{41AD39A0-80C6-52A6-0C5A-6CE0A6834B7A}"/>
          </ac:spMkLst>
        </pc:spChg>
        <pc:spChg chg="mod">
          <ac:chgData name="MARINO LORENZO" userId="42623120-4f03-4c0f-a70b-f4cc827abf11" providerId="ADAL" clId="{9D19019E-92FE-49A0-A715-A65902DB54A3}" dt="2023-02-25T14:49:37.180" v="716" actId="1076"/>
          <ac:spMkLst>
            <pc:docMk/>
            <pc:sldMk cId="0" sldId="264"/>
            <ac:spMk id="473" creationId="{00000000-0000-0000-0000-000000000000}"/>
          </ac:spMkLst>
        </pc:spChg>
        <pc:spChg chg="mod">
          <ac:chgData name="MARINO LORENZO" userId="42623120-4f03-4c0f-a70b-f4cc827abf11" providerId="ADAL" clId="{9D19019E-92FE-49A0-A715-A65902DB54A3}" dt="2023-02-25T14:57:09.626" v="837" actId="20577"/>
          <ac:spMkLst>
            <pc:docMk/>
            <pc:sldMk cId="0" sldId="264"/>
            <ac:spMk id="474" creationId="{00000000-0000-0000-0000-000000000000}"/>
          </ac:spMkLst>
        </pc:spChg>
        <pc:spChg chg="mod">
          <ac:chgData name="MARINO LORENZO" userId="42623120-4f03-4c0f-a70b-f4cc827abf11" providerId="ADAL" clId="{9D19019E-92FE-49A0-A715-A65902DB54A3}" dt="2023-02-25T14:49:02.789" v="711" actId="1076"/>
          <ac:spMkLst>
            <pc:docMk/>
            <pc:sldMk cId="0" sldId="264"/>
            <ac:spMk id="475" creationId="{00000000-0000-0000-0000-000000000000}"/>
          </ac:spMkLst>
        </pc:spChg>
        <pc:spChg chg="mod">
          <ac:chgData name="MARINO LORENZO" userId="42623120-4f03-4c0f-a70b-f4cc827abf11" providerId="ADAL" clId="{9D19019E-92FE-49A0-A715-A65902DB54A3}" dt="2023-02-25T15:04:40.742" v="967" actId="20577"/>
          <ac:spMkLst>
            <pc:docMk/>
            <pc:sldMk cId="0" sldId="264"/>
            <ac:spMk id="476" creationId="{00000000-0000-0000-0000-000000000000}"/>
          </ac:spMkLst>
        </pc:spChg>
        <pc:spChg chg="mod">
          <ac:chgData name="MARINO LORENZO" userId="42623120-4f03-4c0f-a70b-f4cc827abf11" providerId="ADAL" clId="{9D19019E-92FE-49A0-A715-A65902DB54A3}" dt="2023-02-25T14:49:50.061" v="718" actId="1076"/>
          <ac:spMkLst>
            <pc:docMk/>
            <pc:sldMk cId="0" sldId="264"/>
            <ac:spMk id="477" creationId="{00000000-0000-0000-0000-000000000000}"/>
          </ac:spMkLst>
        </pc:spChg>
        <pc:spChg chg="mod">
          <ac:chgData name="MARINO LORENZO" userId="42623120-4f03-4c0f-a70b-f4cc827abf11" providerId="ADAL" clId="{9D19019E-92FE-49A0-A715-A65902DB54A3}" dt="2023-02-25T15:12:29.436" v="1059" actId="20577"/>
          <ac:spMkLst>
            <pc:docMk/>
            <pc:sldMk cId="0" sldId="264"/>
            <ac:spMk id="478" creationId="{00000000-0000-0000-0000-000000000000}"/>
          </ac:spMkLst>
        </pc:spChg>
        <pc:spChg chg="mod">
          <ac:chgData name="MARINO LORENZO" userId="42623120-4f03-4c0f-a70b-f4cc827abf11" providerId="ADAL" clId="{9D19019E-92FE-49A0-A715-A65902DB54A3}" dt="2023-02-25T14:43:06.391" v="631" actId="20577"/>
          <ac:spMkLst>
            <pc:docMk/>
            <pc:sldMk cId="0" sldId="264"/>
            <ac:spMk id="479" creationId="{00000000-0000-0000-0000-000000000000}"/>
          </ac:spMkLst>
        </pc:spChg>
        <pc:spChg chg="mod">
          <ac:chgData name="MARINO LORENZO" userId="42623120-4f03-4c0f-a70b-f4cc827abf11" providerId="ADAL" clId="{9D19019E-92FE-49A0-A715-A65902DB54A3}" dt="2023-02-25T14:51:01.551" v="724" actId="1076"/>
          <ac:spMkLst>
            <pc:docMk/>
            <pc:sldMk cId="0" sldId="264"/>
            <ac:spMk id="522" creationId="{00000000-0000-0000-0000-000000000000}"/>
          </ac:spMkLst>
        </pc:spChg>
        <pc:grpChg chg="add mod">
          <ac:chgData name="MARINO LORENZO" userId="42623120-4f03-4c0f-a70b-f4cc827abf11" providerId="ADAL" clId="{9D19019E-92FE-49A0-A715-A65902DB54A3}" dt="2023-02-25T14:50:15.895" v="720" actId="1076"/>
          <ac:grpSpMkLst>
            <pc:docMk/>
            <pc:sldMk cId="0" sldId="264"/>
            <ac:grpSpMk id="2" creationId="{001CAD3E-AA42-47D7-8A84-C6052A02A81F}"/>
          </ac:grpSpMkLst>
        </pc:grpChg>
        <pc:grpChg chg="add mod">
          <ac:chgData name="MARINO LORENZO" userId="42623120-4f03-4c0f-a70b-f4cc827abf11" providerId="ADAL" clId="{9D19019E-92FE-49A0-A715-A65902DB54A3}" dt="2023-02-25T14:51:06.933" v="725" actId="1076"/>
          <ac:grpSpMkLst>
            <pc:docMk/>
            <pc:sldMk cId="0" sldId="264"/>
            <ac:grpSpMk id="8" creationId="{5D153AF5-D342-1411-AEE1-3A64CED7159D}"/>
          </ac:grpSpMkLst>
        </pc:grpChg>
        <pc:grpChg chg="add mod">
          <ac:chgData name="MARINO LORENZO" userId="42623120-4f03-4c0f-a70b-f4cc827abf11" providerId="ADAL" clId="{9D19019E-92FE-49A0-A715-A65902DB54A3}" dt="2023-02-25T14:52:30.242" v="727" actId="1076"/>
          <ac:grpSpMkLst>
            <pc:docMk/>
            <pc:sldMk cId="0" sldId="264"/>
            <ac:grpSpMk id="15" creationId="{87622A0E-12F4-C91E-0C94-B3E430540E8B}"/>
          </ac:grpSpMkLst>
        </pc:grpChg>
        <pc:grpChg chg="del">
          <ac:chgData name="MARINO LORENZO" userId="42623120-4f03-4c0f-a70b-f4cc827abf11" providerId="ADAL" clId="{9D19019E-92FE-49A0-A715-A65902DB54A3}" dt="2023-02-25T14:43:30.382" v="632" actId="478"/>
          <ac:grpSpMkLst>
            <pc:docMk/>
            <pc:sldMk cId="0" sldId="264"/>
            <ac:grpSpMk id="480" creationId="{00000000-0000-0000-0000-000000000000}"/>
          </ac:grpSpMkLst>
        </pc:grpChg>
        <pc:grpChg chg="del">
          <ac:chgData name="MARINO LORENZO" userId="42623120-4f03-4c0f-a70b-f4cc827abf11" providerId="ADAL" clId="{9D19019E-92FE-49A0-A715-A65902DB54A3}" dt="2023-02-25T14:43:33.032" v="633" actId="478"/>
          <ac:grpSpMkLst>
            <pc:docMk/>
            <pc:sldMk cId="0" sldId="264"/>
            <ac:grpSpMk id="486" creationId="{00000000-0000-0000-0000-000000000000}"/>
          </ac:grpSpMkLst>
        </pc:grpChg>
        <pc:grpChg chg="del">
          <ac:chgData name="MARINO LORENZO" userId="42623120-4f03-4c0f-a70b-f4cc827abf11" providerId="ADAL" clId="{9D19019E-92FE-49A0-A715-A65902DB54A3}" dt="2023-02-25T14:43:35.531" v="634" actId="478"/>
          <ac:grpSpMkLst>
            <pc:docMk/>
            <pc:sldMk cId="0" sldId="264"/>
            <ac:grpSpMk id="510" creationId="{00000000-0000-0000-0000-000000000000}"/>
          </ac:grpSpMkLst>
        </pc:grpChg>
      </pc:sldChg>
      <pc:sldChg chg="addSp delSp modSp">
        <pc:chgData name="MARINO LORENZO" userId="42623120-4f03-4c0f-a70b-f4cc827abf11" providerId="ADAL" clId="{9D19019E-92FE-49A0-A715-A65902DB54A3}" dt="2023-02-25T12:53:36.698" v="278" actId="478"/>
        <pc:sldMkLst>
          <pc:docMk/>
          <pc:sldMk cId="0" sldId="308"/>
        </pc:sldMkLst>
        <pc:picChg chg="add del mod">
          <ac:chgData name="MARINO LORENZO" userId="42623120-4f03-4c0f-a70b-f4cc827abf11" providerId="ADAL" clId="{9D19019E-92FE-49A0-A715-A65902DB54A3}" dt="2023-02-25T12:53:36.698" v="278" actId="478"/>
          <ac:picMkLst>
            <pc:docMk/>
            <pc:sldMk cId="0" sldId="308"/>
            <ac:picMk id="1026" creationId="{DBB7C2D3-A07B-D5DB-D61A-F357E5DB97DE}"/>
          </ac:picMkLst>
        </pc:picChg>
      </pc:sldChg>
      <pc:sldChg chg="modSp add del mod setBg">
        <pc:chgData name="MARINO LORENZO" userId="42623120-4f03-4c0f-a70b-f4cc827abf11" providerId="ADAL" clId="{9D19019E-92FE-49A0-A715-A65902DB54A3}" dt="2023-02-25T10:59:38.287" v="206" actId="2696"/>
        <pc:sldMkLst>
          <pc:docMk/>
          <pc:sldMk cId="1636857161" sldId="318"/>
        </pc:sldMkLst>
        <pc:spChg chg="mod">
          <ac:chgData name="MARINO LORENZO" userId="42623120-4f03-4c0f-a70b-f4cc827abf11" providerId="ADAL" clId="{9D19019E-92FE-49A0-A715-A65902DB54A3}" dt="2023-02-25T10:54:46.735" v="27" actId="20577"/>
          <ac:spMkLst>
            <pc:docMk/>
            <pc:sldMk cId="1636857161" sldId="318"/>
            <ac:spMk id="455" creationId="{00000000-0000-0000-0000-000000000000}"/>
          </ac:spMkLst>
        </pc:spChg>
        <pc:spChg chg="mod">
          <ac:chgData name="MARINO LORENZO" userId="42623120-4f03-4c0f-a70b-f4cc827abf11" providerId="ADAL" clId="{9D19019E-92FE-49A0-A715-A65902DB54A3}" dt="2023-02-25T10:54:52.559" v="32" actId="20577"/>
          <ac:spMkLst>
            <pc:docMk/>
            <pc:sldMk cId="1636857161" sldId="318"/>
            <ac:spMk id="456" creationId="{00000000-0000-0000-0000-000000000000}"/>
          </ac:spMkLst>
        </pc:spChg>
        <pc:spChg chg="mod">
          <ac:chgData name="MARINO LORENZO" userId="42623120-4f03-4c0f-a70b-f4cc827abf11" providerId="ADAL" clId="{9D19019E-92FE-49A0-A715-A65902DB54A3}" dt="2023-02-25T10:54:48.884" v="28" actId="20577"/>
          <ac:spMkLst>
            <pc:docMk/>
            <pc:sldMk cId="1636857161" sldId="318"/>
            <ac:spMk id="457" creationId="{00000000-0000-0000-0000-000000000000}"/>
          </ac:spMkLst>
        </pc:spChg>
        <pc:spChg chg="mod">
          <ac:chgData name="MARINO LORENZO" userId="42623120-4f03-4c0f-a70b-f4cc827abf11" providerId="ADAL" clId="{9D19019E-92FE-49A0-A715-A65902DB54A3}" dt="2023-02-25T10:54:54.404" v="33" actId="20577"/>
          <ac:spMkLst>
            <pc:docMk/>
            <pc:sldMk cId="1636857161" sldId="318"/>
            <ac:spMk id="458" creationId="{00000000-0000-0000-0000-000000000000}"/>
          </ac:spMkLst>
        </pc:spChg>
        <pc:spChg chg="mod">
          <ac:chgData name="MARINO LORENZO" userId="42623120-4f03-4c0f-a70b-f4cc827abf11" providerId="ADAL" clId="{9D19019E-92FE-49A0-A715-A65902DB54A3}" dt="2023-02-25T10:54:42.814" v="26" actId="20577"/>
          <ac:spMkLst>
            <pc:docMk/>
            <pc:sldMk cId="1636857161" sldId="318"/>
            <ac:spMk id="459" creationId="{00000000-0000-0000-0000-000000000000}"/>
          </ac:spMkLst>
        </pc:spChg>
      </pc:sldChg>
      <pc:sldChg chg="new del">
        <pc:chgData name="MARINO LORENZO" userId="42623120-4f03-4c0f-a70b-f4cc827abf11" providerId="ADAL" clId="{9D19019E-92FE-49A0-A715-A65902DB54A3}" dt="2023-02-25T10:48:13.176" v="1" actId="2696"/>
        <pc:sldMkLst>
          <pc:docMk/>
          <pc:sldMk cId="2900212720" sldId="318"/>
        </pc:sldMkLst>
      </pc:sldChg>
      <pc:sldChg chg="modSp new add del mod">
        <pc:chgData name="MARINO LORENZO" userId="42623120-4f03-4c0f-a70b-f4cc827abf11" providerId="ADAL" clId="{9D19019E-92FE-49A0-A715-A65902DB54A3}" dt="2023-02-25T10:59:38.287" v="206" actId="2696"/>
        <pc:sldMkLst>
          <pc:docMk/>
          <pc:sldMk cId="364804924" sldId="319"/>
        </pc:sldMkLst>
        <pc:spChg chg="mod">
          <ac:chgData name="MARINO LORENZO" userId="42623120-4f03-4c0f-a70b-f4cc827abf11" providerId="ADAL" clId="{9D19019E-92FE-49A0-A715-A65902DB54A3}" dt="2023-02-25T10:55:10.738" v="55" actId="20577"/>
          <ac:spMkLst>
            <pc:docMk/>
            <pc:sldMk cId="364804924" sldId="319"/>
            <ac:spMk id="6" creationId="{16FF2802-6358-DE86-6969-D6AC1FC84423}"/>
          </ac:spMkLst>
        </pc:spChg>
      </pc:sldChg>
      <pc:sldChg chg="add del">
        <pc:chgData name="MARINO LORENZO" userId="42623120-4f03-4c0f-a70b-f4cc827abf11" providerId="ADAL" clId="{9D19019E-92FE-49A0-A715-A65902DB54A3}" dt="2023-02-25T12:37:13.020" v="210" actId="47"/>
        <pc:sldMkLst>
          <pc:docMk/>
          <pc:sldMk cId="2956181215" sldId="319"/>
        </pc:sldMkLst>
      </pc:sldChg>
      <pc:sldChg chg="modSp add mod">
        <pc:chgData name="MARINO LORENZO" userId="42623120-4f03-4c0f-a70b-f4cc827abf11" providerId="ADAL" clId="{9D19019E-92FE-49A0-A715-A65902DB54A3}" dt="2023-02-25T18:08:30.914" v="1062" actId="20577"/>
        <pc:sldMkLst>
          <pc:docMk/>
          <pc:sldMk cId="0" sldId="320"/>
        </pc:sldMkLst>
        <pc:spChg chg="mod">
          <ac:chgData name="MARINO LORENZO" userId="42623120-4f03-4c0f-a70b-f4cc827abf11" providerId="ADAL" clId="{9D19019E-92FE-49A0-A715-A65902DB54A3}" dt="2023-02-25T13:14:53.695" v="298" actId="1076"/>
          <ac:spMkLst>
            <pc:docMk/>
            <pc:sldMk cId="0" sldId="320"/>
            <ac:spMk id="426" creationId="{00000000-0000-0000-0000-000000000000}"/>
          </ac:spMkLst>
        </pc:spChg>
        <pc:spChg chg="mod">
          <ac:chgData name="MARINO LORENZO" userId="42623120-4f03-4c0f-a70b-f4cc827abf11" providerId="ADAL" clId="{9D19019E-92FE-49A0-A715-A65902DB54A3}" dt="2023-02-25T12:58:36.410" v="297" actId="120"/>
          <ac:spMkLst>
            <pc:docMk/>
            <pc:sldMk cId="0" sldId="320"/>
            <ac:spMk id="427" creationId="{00000000-0000-0000-0000-000000000000}"/>
          </ac:spMkLst>
        </pc:spChg>
        <pc:spChg chg="mod">
          <ac:chgData name="MARINO LORENZO" userId="42623120-4f03-4c0f-a70b-f4cc827abf11" providerId="ADAL" clId="{9D19019E-92FE-49A0-A715-A65902DB54A3}" dt="2023-02-25T12:57:19.774" v="282" actId="1076"/>
          <ac:spMkLst>
            <pc:docMk/>
            <pc:sldMk cId="0" sldId="320"/>
            <ac:spMk id="428" creationId="{00000000-0000-0000-0000-000000000000}"/>
          </ac:spMkLst>
        </pc:spChg>
        <pc:spChg chg="mod">
          <ac:chgData name="MARINO LORENZO" userId="42623120-4f03-4c0f-a70b-f4cc827abf11" providerId="ADAL" clId="{9D19019E-92FE-49A0-A715-A65902DB54A3}" dt="2023-02-25T12:40:50.214" v="232" actId="1076"/>
          <ac:spMkLst>
            <pc:docMk/>
            <pc:sldMk cId="0" sldId="320"/>
            <ac:spMk id="429" creationId="{00000000-0000-0000-0000-000000000000}"/>
          </ac:spMkLst>
        </pc:spChg>
        <pc:spChg chg="mod">
          <ac:chgData name="MARINO LORENZO" userId="42623120-4f03-4c0f-a70b-f4cc827abf11" providerId="ADAL" clId="{9D19019E-92FE-49A0-A715-A65902DB54A3}" dt="2023-02-25T18:08:30.914" v="1062" actId="20577"/>
          <ac:spMkLst>
            <pc:docMk/>
            <pc:sldMk cId="0" sldId="320"/>
            <ac:spMk id="430" creationId="{00000000-0000-0000-0000-000000000000}"/>
          </ac:spMkLst>
        </pc:spChg>
        <pc:grpChg chg="mod">
          <ac:chgData name="MARINO LORENZO" userId="42623120-4f03-4c0f-a70b-f4cc827abf11" providerId="ADAL" clId="{9D19019E-92FE-49A0-A715-A65902DB54A3}" dt="2023-02-25T13:15:11.785" v="302" actId="1076"/>
          <ac:grpSpMkLst>
            <pc:docMk/>
            <pc:sldMk cId="0" sldId="320"/>
            <ac:grpSpMk id="441" creationId="{00000000-0000-0000-0000-000000000000}"/>
          </ac:grpSpMkLst>
        </pc:grpChg>
      </pc:sldChg>
      <pc:sldChg chg="modSp new add del mod">
        <pc:chgData name="MARINO LORENZO" userId="42623120-4f03-4c0f-a70b-f4cc827abf11" providerId="ADAL" clId="{9D19019E-92FE-49A0-A715-A65902DB54A3}" dt="2023-02-25T10:59:38.287" v="206" actId="2696"/>
        <pc:sldMkLst>
          <pc:docMk/>
          <pc:sldMk cId="3438585099" sldId="320"/>
        </pc:sldMkLst>
        <pc:spChg chg="mod">
          <ac:chgData name="MARINO LORENZO" userId="42623120-4f03-4c0f-a70b-f4cc827abf11" providerId="ADAL" clId="{9D19019E-92FE-49A0-A715-A65902DB54A3}" dt="2023-02-25T10:55:35.666" v="72" actId="20577"/>
          <ac:spMkLst>
            <pc:docMk/>
            <pc:sldMk cId="3438585099" sldId="320"/>
            <ac:spMk id="6" creationId="{5C85E9CA-37E2-6807-E4F3-9E3B93169442}"/>
          </ac:spMkLst>
        </pc:spChg>
      </pc:sldChg>
      <pc:sldChg chg="addSp modSp add mod setBg">
        <pc:chgData name="MARINO LORENZO" userId="42623120-4f03-4c0f-a70b-f4cc827abf11" providerId="ADAL" clId="{9D19019E-92FE-49A0-A715-A65902DB54A3}" dt="2023-02-25T15:18:36.702" v="1060" actId="207"/>
        <pc:sldMkLst>
          <pc:docMk/>
          <pc:sldMk cId="0" sldId="321"/>
        </pc:sldMkLst>
        <pc:spChg chg="add mod">
          <ac:chgData name="MARINO LORENZO" userId="42623120-4f03-4c0f-a70b-f4cc827abf11" providerId="ADAL" clId="{9D19019E-92FE-49A0-A715-A65902DB54A3}" dt="2023-02-25T13:56:16.940" v="307" actId="14100"/>
          <ac:spMkLst>
            <pc:docMk/>
            <pc:sldMk cId="0" sldId="321"/>
            <ac:spMk id="12" creationId="{2ADF9D7D-C550-D1DA-78CE-FE1870C2F1B7}"/>
          </ac:spMkLst>
        </pc:spChg>
        <pc:spChg chg="mod">
          <ac:chgData name="MARINO LORENZO" userId="42623120-4f03-4c0f-a70b-f4cc827abf11" providerId="ADAL" clId="{9D19019E-92FE-49A0-A715-A65902DB54A3}" dt="2023-02-25T12:48:36.988" v="263" actId="1076"/>
          <ac:spMkLst>
            <pc:docMk/>
            <pc:sldMk cId="0" sldId="321"/>
            <ac:spMk id="1172" creationId="{00000000-0000-0000-0000-000000000000}"/>
          </ac:spMkLst>
        </pc:spChg>
        <pc:spChg chg="mod">
          <ac:chgData name="MARINO LORENZO" userId="42623120-4f03-4c0f-a70b-f4cc827abf11" providerId="ADAL" clId="{9D19019E-92FE-49A0-A715-A65902DB54A3}" dt="2023-02-25T12:47:44.932" v="255" actId="1076"/>
          <ac:spMkLst>
            <pc:docMk/>
            <pc:sldMk cId="0" sldId="321"/>
            <ac:spMk id="1173" creationId="{00000000-0000-0000-0000-000000000000}"/>
          </ac:spMkLst>
        </pc:spChg>
        <pc:spChg chg="mod">
          <ac:chgData name="MARINO LORENZO" userId="42623120-4f03-4c0f-a70b-f4cc827abf11" providerId="ADAL" clId="{9D19019E-92FE-49A0-A715-A65902DB54A3}" dt="2023-02-25T12:49:05.053" v="269" actId="1076"/>
          <ac:spMkLst>
            <pc:docMk/>
            <pc:sldMk cId="0" sldId="321"/>
            <ac:spMk id="1174" creationId="{00000000-0000-0000-0000-000000000000}"/>
          </ac:spMkLst>
        </pc:spChg>
        <pc:spChg chg="mod">
          <ac:chgData name="MARINO LORENZO" userId="42623120-4f03-4c0f-a70b-f4cc827abf11" providerId="ADAL" clId="{9D19019E-92FE-49A0-A715-A65902DB54A3}" dt="2023-02-25T15:18:36.702" v="1060" actId="207"/>
          <ac:spMkLst>
            <pc:docMk/>
            <pc:sldMk cId="0" sldId="321"/>
            <ac:spMk id="1175" creationId="{00000000-0000-0000-0000-000000000000}"/>
          </ac:spMkLst>
        </pc:spChg>
        <pc:spChg chg="mod">
          <ac:chgData name="MARINO LORENZO" userId="42623120-4f03-4c0f-a70b-f4cc827abf11" providerId="ADAL" clId="{9D19019E-92FE-49A0-A715-A65902DB54A3}" dt="2023-02-25T13:45:28.404" v="303" actId="1076"/>
          <ac:spMkLst>
            <pc:docMk/>
            <pc:sldMk cId="0" sldId="321"/>
            <ac:spMk id="1176" creationId="{00000000-0000-0000-0000-000000000000}"/>
          </ac:spMkLst>
        </pc:spChg>
        <pc:spChg chg="mod">
          <ac:chgData name="MARINO LORENZO" userId="42623120-4f03-4c0f-a70b-f4cc827abf11" providerId="ADAL" clId="{9D19019E-92FE-49A0-A715-A65902DB54A3}" dt="2023-02-25T12:49:10.966" v="270" actId="14100"/>
          <ac:spMkLst>
            <pc:docMk/>
            <pc:sldMk cId="0" sldId="321"/>
            <ac:spMk id="1177" creationId="{00000000-0000-0000-0000-000000000000}"/>
          </ac:spMkLst>
        </pc:spChg>
        <pc:picChg chg="mod">
          <ac:chgData name="MARINO LORENZO" userId="42623120-4f03-4c0f-a70b-f4cc827abf11" providerId="ADAL" clId="{9D19019E-92FE-49A0-A715-A65902DB54A3}" dt="2023-02-25T12:47:58.884" v="260" actId="1076"/>
          <ac:picMkLst>
            <pc:docMk/>
            <pc:sldMk cId="0" sldId="321"/>
            <ac:picMk id="13" creationId="{C9FE32FE-6769-23C7-0BF6-86AFDBF5EFAF}"/>
          </ac:picMkLst>
        </pc:picChg>
        <pc:cxnChg chg="mod">
          <ac:chgData name="MARINO LORENZO" userId="42623120-4f03-4c0f-a70b-f4cc827abf11" providerId="ADAL" clId="{9D19019E-92FE-49A0-A715-A65902DB54A3}" dt="2023-02-25T13:56:36.278" v="308" actId="14100"/>
          <ac:cxnSpMkLst>
            <pc:docMk/>
            <pc:sldMk cId="0" sldId="321"/>
            <ac:cxnSpMk id="1182" creationId="{00000000-0000-0000-0000-000000000000}"/>
          </ac:cxnSpMkLst>
        </pc:cxnChg>
        <pc:cxnChg chg="mod">
          <ac:chgData name="MARINO LORENZO" userId="42623120-4f03-4c0f-a70b-f4cc827abf11" providerId="ADAL" clId="{9D19019E-92FE-49A0-A715-A65902DB54A3}" dt="2023-02-25T13:45:28.404" v="303" actId="1076"/>
          <ac:cxnSpMkLst>
            <pc:docMk/>
            <pc:sldMk cId="0" sldId="321"/>
            <ac:cxnSpMk id="1183" creationId="{00000000-0000-0000-0000-000000000000}"/>
          </ac:cxnSpMkLst>
        </pc:cxnChg>
        <pc:cxnChg chg="mod">
          <ac:chgData name="MARINO LORENZO" userId="42623120-4f03-4c0f-a70b-f4cc827abf11" providerId="ADAL" clId="{9D19019E-92FE-49A0-A715-A65902DB54A3}" dt="2023-02-25T12:49:05.053" v="269" actId="1076"/>
          <ac:cxnSpMkLst>
            <pc:docMk/>
            <pc:sldMk cId="0" sldId="321"/>
            <ac:cxnSpMk id="1184" creationId="{00000000-0000-0000-0000-000000000000}"/>
          </ac:cxnSpMkLst>
        </pc:cxnChg>
      </pc:sldChg>
      <pc:sldChg chg="modSp new add del mod">
        <pc:chgData name="MARINO LORENZO" userId="42623120-4f03-4c0f-a70b-f4cc827abf11" providerId="ADAL" clId="{9D19019E-92FE-49A0-A715-A65902DB54A3}" dt="2023-02-25T10:59:38.287" v="206" actId="2696"/>
        <pc:sldMkLst>
          <pc:docMk/>
          <pc:sldMk cId="3445633635" sldId="321"/>
        </pc:sldMkLst>
        <pc:spChg chg="mod">
          <ac:chgData name="MARINO LORENZO" userId="42623120-4f03-4c0f-a70b-f4cc827abf11" providerId="ADAL" clId="{9D19019E-92FE-49A0-A715-A65902DB54A3}" dt="2023-02-25T10:56:05.097" v="99" actId="20577"/>
          <ac:spMkLst>
            <pc:docMk/>
            <pc:sldMk cId="3445633635" sldId="321"/>
            <ac:spMk id="6" creationId="{6CAB5A28-F91E-5DC2-A4D3-79FEA747196F}"/>
          </ac:spMkLst>
        </pc:spChg>
      </pc:sldChg>
      <pc:sldChg chg="modSp new add del mod">
        <pc:chgData name="MARINO LORENZO" userId="42623120-4f03-4c0f-a70b-f4cc827abf11" providerId="ADAL" clId="{9D19019E-92FE-49A0-A715-A65902DB54A3}" dt="2023-02-25T10:59:38.287" v="206" actId="2696"/>
        <pc:sldMkLst>
          <pc:docMk/>
          <pc:sldMk cId="2771284957" sldId="322"/>
        </pc:sldMkLst>
        <pc:spChg chg="mod">
          <ac:chgData name="MARINO LORENZO" userId="42623120-4f03-4c0f-a70b-f4cc827abf11" providerId="ADAL" clId="{9D19019E-92FE-49A0-A715-A65902DB54A3}" dt="2023-02-25T10:56:48.972" v="177" actId="20577"/>
          <ac:spMkLst>
            <pc:docMk/>
            <pc:sldMk cId="2771284957" sldId="322"/>
            <ac:spMk id="2" creationId="{8006CD6C-9661-1398-6AF4-39ACD5CDD74D}"/>
          </ac:spMkLst>
        </pc:spChg>
        <pc:spChg chg="mod">
          <ac:chgData name="MARINO LORENZO" userId="42623120-4f03-4c0f-a70b-f4cc827abf11" providerId="ADAL" clId="{9D19019E-92FE-49A0-A715-A65902DB54A3}" dt="2023-02-25T10:56:59.460" v="203" actId="20577"/>
          <ac:spMkLst>
            <pc:docMk/>
            <pc:sldMk cId="2771284957" sldId="322"/>
            <ac:spMk id="3" creationId="{FA327956-C007-C0A1-A793-0671360C0BF1}"/>
          </ac:spMkLst>
        </pc:spChg>
        <pc:spChg chg="mod">
          <ac:chgData name="MARINO LORENZO" userId="42623120-4f03-4c0f-a70b-f4cc827abf11" providerId="ADAL" clId="{9D19019E-92FE-49A0-A715-A65902DB54A3}" dt="2023-02-25T10:56:37.994" v="140" actId="20577"/>
          <ac:spMkLst>
            <pc:docMk/>
            <pc:sldMk cId="2771284957" sldId="322"/>
            <ac:spMk id="6" creationId="{EBC77B9F-F49A-BB49-6FD9-E2EE271A0437}"/>
          </ac:spMkLst>
        </pc:spChg>
      </pc:sldChg>
      <pc:sldChg chg="add del">
        <pc:chgData name="MARINO LORENZO" userId="42623120-4f03-4c0f-a70b-f4cc827abf11" providerId="ADAL" clId="{9D19019E-92FE-49A0-A715-A65902DB54A3}" dt="2023-02-25T14:10:32.570" v="311" actId="47"/>
        <pc:sldMkLst>
          <pc:docMk/>
          <pc:sldMk cId="3445633635" sldId="326"/>
        </pc:sldMkLst>
      </pc:sldChg>
      <pc:sldChg chg="add del">
        <pc:chgData name="MARINO LORENZO" userId="42623120-4f03-4c0f-a70b-f4cc827abf11" providerId="ADAL" clId="{9D19019E-92FE-49A0-A715-A65902DB54A3}" dt="2023-02-25T14:42:58.881" v="610" actId="47"/>
        <pc:sldMkLst>
          <pc:docMk/>
          <pc:sldMk cId="2771284957" sldId="327"/>
        </pc:sldMkLst>
      </pc:sldChg>
      <pc:sldChg chg="addSp delSp modSp add del mod setBg">
        <pc:chgData name="MARINO LORENZO" userId="42623120-4f03-4c0f-a70b-f4cc827abf11" providerId="ADAL" clId="{9D19019E-92FE-49A0-A715-A65902DB54A3}" dt="2023-02-25T14:15:24.195" v="363" actId="47"/>
        <pc:sldMkLst>
          <pc:docMk/>
          <pc:sldMk cId="211225901" sldId="328"/>
        </pc:sldMkLst>
        <pc:spChg chg="mod">
          <ac:chgData name="MARINO LORENZO" userId="42623120-4f03-4c0f-a70b-f4cc827abf11" providerId="ADAL" clId="{9D19019E-92FE-49A0-A715-A65902DB54A3}" dt="2023-02-25T14:10:44.602" v="342" actId="20577"/>
          <ac:spMkLst>
            <pc:docMk/>
            <pc:sldMk cId="211225901" sldId="328"/>
            <ac:spMk id="771" creationId="{00000000-0000-0000-0000-000000000000}"/>
          </ac:spMkLst>
        </pc:spChg>
        <pc:picChg chg="del mod">
          <ac:chgData name="MARINO LORENZO" userId="42623120-4f03-4c0f-a70b-f4cc827abf11" providerId="ADAL" clId="{9D19019E-92FE-49A0-A715-A65902DB54A3}" dt="2023-02-25T14:14:11.400" v="360" actId="478"/>
          <ac:picMkLst>
            <pc:docMk/>
            <pc:sldMk cId="211225901" sldId="328"/>
            <ac:picMk id="772" creationId="{00000000-0000-0000-0000-000000000000}"/>
          </ac:picMkLst>
        </pc:picChg>
        <pc:picChg chg="add del mod">
          <ac:chgData name="MARINO LORENZO" userId="42623120-4f03-4c0f-a70b-f4cc827abf11" providerId="ADAL" clId="{9D19019E-92FE-49A0-A715-A65902DB54A3}" dt="2023-02-25T14:13:44.362" v="358"/>
          <ac:picMkLst>
            <pc:docMk/>
            <pc:sldMk cId="211225901" sldId="328"/>
            <ac:picMk id="3074" creationId="{7C3129C9-9EF0-82A2-CC32-C42D29AB4717}"/>
          </ac:picMkLst>
        </pc:picChg>
      </pc:sldChg>
      <pc:sldChg chg="modSp add mod setBg">
        <pc:chgData name="MARINO LORENZO" userId="42623120-4f03-4c0f-a70b-f4cc827abf11" providerId="ADAL" clId="{9D19019E-92FE-49A0-A715-A65902DB54A3}" dt="2023-02-25T14:45:17.077" v="672" actId="20577"/>
        <pc:sldMkLst>
          <pc:docMk/>
          <pc:sldMk cId="207756038" sldId="329"/>
        </pc:sldMkLst>
        <pc:spChg chg="mod">
          <ac:chgData name="MARINO LORENZO" userId="42623120-4f03-4c0f-a70b-f4cc827abf11" providerId="ADAL" clId="{9D19019E-92FE-49A0-A715-A65902DB54A3}" dt="2023-02-25T14:45:17.077" v="672" actId="20577"/>
          <ac:spMkLst>
            <pc:docMk/>
            <pc:sldMk cId="207756038" sldId="329"/>
            <ac:spMk id="770" creationId="{00000000-0000-0000-0000-000000000000}"/>
          </ac:spMkLst>
        </pc:spChg>
        <pc:spChg chg="mod">
          <ac:chgData name="MARINO LORENZO" userId="42623120-4f03-4c0f-a70b-f4cc827abf11" providerId="ADAL" clId="{9D19019E-92FE-49A0-A715-A65902DB54A3}" dt="2023-02-25T14:15:18.490" v="362"/>
          <ac:spMkLst>
            <pc:docMk/>
            <pc:sldMk cId="207756038" sldId="329"/>
            <ac:spMk id="771" creationId="{00000000-0000-0000-0000-000000000000}"/>
          </ac:spMkLst>
        </pc:spChg>
        <pc:picChg chg="mod">
          <ac:chgData name="MARINO LORENZO" userId="42623120-4f03-4c0f-a70b-f4cc827abf11" providerId="ADAL" clId="{9D19019E-92FE-49A0-A715-A65902DB54A3}" dt="2023-02-25T14:16:29.145" v="364" actId="14826"/>
          <ac:picMkLst>
            <pc:docMk/>
            <pc:sldMk cId="207756038" sldId="329"/>
            <ac:picMk id="772" creationId="{00000000-0000-0000-0000-000000000000}"/>
          </ac:picMkLst>
        </pc:picChg>
      </pc:sldChg>
    </pc:docChg>
  </pc:docChgLst>
  <pc:docChgLst>
    <pc:chgData name="VALENZA ARIANNA" userId="c4a19271-f3a8-4433-9b92-5ec84096a932" providerId="ADAL" clId="{1E4EA8A1-7066-43BA-9838-CE5989DACB04}"/>
    <pc:docChg chg="undo custSel modSld">
      <pc:chgData name="VALENZA ARIANNA" userId="c4a19271-f3a8-4433-9b92-5ec84096a932" providerId="ADAL" clId="{1E4EA8A1-7066-43BA-9838-CE5989DACB04}" dt="2023-02-26T09:07:31.731" v="204" actId="20577"/>
      <pc:docMkLst>
        <pc:docMk/>
      </pc:docMkLst>
      <pc:sldChg chg="addSp delSp modSp mod modNotesTx">
        <pc:chgData name="VALENZA ARIANNA" userId="c4a19271-f3a8-4433-9b92-5ec84096a932" providerId="ADAL" clId="{1E4EA8A1-7066-43BA-9838-CE5989DACB04}" dt="2023-02-26T09:07:31.731" v="204" actId="20577"/>
        <pc:sldMkLst>
          <pc:docMk/>
          <pc:sldMk cId="0" sldId="262"/>
        </pc:sldMkLst>
        <pc:spChg chg="mod">
          <ac:chgData name="VALENZA ARIANNA" userId="c4a19271-f3a8-4433-9b92-5ec84096a932" providerId="ADAL" clId="{1E4EA8A1-7066-43BA-9838-CE5989DACB04}" dt="2023-02-25T18:12:42.488" v="23" actId="207"/>
          <ac:spMkLst>
            <pc:docMk/>
            <pc:sldMk cId="0" sldId="262"/>
            <ac:spMk id="3" creationId="{588E1872-2EE6-709C-6678-B32B4E1C37F3}"/>
          </ac:spMkLst>
        </pc:spChg>
        <pc:spChg chg="mod">
          <ac:chgData name="VALENZA ARIANNA" userId="c4a19271-f3a8-4433-9b92-5ec84096a932" providerId="ADAL" clId="{1E4EA8A1-7066-43BA-9838-CE5989DACB04}" dt="2023-02-25T18:12:42.488" v="23" actId="207"/>
          <ac:spMkLst>
            <pc:docMk/>
            <pc:sldMk cId="0" sldId="262"/>
            <ac:spMk id="4" creationId="{B81B69BD-A1AF-BBB8-E9CD-4D4292EFB679}"/>
          </ac:spMkLst>
        </pc:spChg>
        <pc:spChg chg="mod">
          <ac:chgData name="VALENZA ARIANNA" userId="c4a19271-f3a8-4433-9b92-5ec84096a932" providerId="ADAL" clId="{1E4EA8A1-7066-43BA-9838-CE5989DACB04}" dt="2023-02-25T18:12:42.488" v="23" actId="207"/>
          <ac:spMkLst>
            <pc:docMk/>
            <pc:sldMk cId="0" sldId="262"/>
            <ac:spMk id="5" creationId="{B04ECDBC-42D5-CF7C-6A1E-371B6E59710D}"/>
          </ac:spMkLst>
        </pc:spChg>
        <pc:spChg chg="mod">
          <ac:chgData name="VALENZA ARIANNA" userId="c4a19271-f3a8-4433-9b92-5ec84096a932" providerId="ADAL" clId="{1E4EA8A1-7066-43BA-9838-CE5989DACB04}" dt="2023-02-25T18:12:42.488" v="23" actId="207"/>
          <ac:spMkLst>
            <pc:docMk/>
            <pc:sldMk cId="0" sldId="262"/>
            <ac:spMk id="6" creationId="{A3EB178F-558E-D15D-F02C-BF6515839704}"/>
          </ac:spMkLst>
        </pc:spChg>
        <pc:spChg chg="mod">
          <ac:chgData name="VALENZA ARIANNA" userId="c4a19271-f3a8-4433-9b92-5ec84096a932" providerId="ADAL" clId="{1E4EA8A1-7066-43BA-9838-CE5989DACB04}" dt="2023-02-25T18:12:42.488" v="23" actId="207"/>
          <ac:spMkLst>
            <pc:docMk/>
            <pc:sldMk cId="0" sldId="262"/>
            <ac:spMk id="7" creationId="{A1869C77-83A1-9EEC-A2A8-ABA5617CE7CF}"/>
          </ac:spMkLst>
        </pc:spChg>
        <pc:spChg chg="mod">
          <ac:chgData name="VALENZA ARIANNA" userId="c4a19271-f3a8-4433-9b92-5ec84096a932" providerId="ADAL" clId="{1E4EA8A1-7066-43BA-9838-CE5989DACB04}" dt="2023-02-25T18:12:42.488" v="23" actId="207"/>
          <ac:spMkLst>
            <pc:docMk/>
            <pc:sldMk cId="0" sldId="262"/>
            <ac:spMk id="9" creationId="{B3628235-AFA9-4CBA-A13B-D1ED33977DE5}"/>
          </ac:spMkLst>
        </pc:spChg>
        <pc:spChg chg="mod">
          <ac:chgData name="VALENZA ARIANNA" userId="c4a19271-f3a8-4433-9b92-5ec84096a932" providerId="ADAL" clId="{1E4EA8A1-7066-43BA-9838-CE5989DACB04}" dt="2023-02-25T18:12:42.488" v="23" actId="207"/>
          <ac:spMkLst>
            <pc:docMk/>
            <pc:sldMk cId="0" sldId="262"/>
            <ac:spMk id="10" creationId="{4BFE1226-8AA1-A8BB-F222-2A350F7A6BAC}"/>
          </ac:spMkLst>
        </pc:spChg>
        <pc:spChg chg="mod">
          <ac:chgData name="VALENZA ARIANNA" userId="c4a19271-f3a8-4433-9b92-5ec84096a932" providerId="ADAL" clId="{1E4EA8A1-7066-43BA-9838-CE5989DACB04}" dt="2023-02-25T18:12:42.488" v="23" actId="207"/>
          <ac:spMkLst>
            <pc:docMk/>
            <pc:sldMk cId="0" sldId="262"/>
            <ac:spMk id="11" creationId="{D15995AB-3394-93EE-1573-F1B981E51E2C}"/>
          </ac:spMkLst>
        </pc:spChg>
        <pc:spChg chg="mod">
          <ac:chgData name="VALENZA ARIANNA" userId="c4a19271-f3a8-4433-9b92-5ec84096a932" providerId="ADAL" clId="{1E4EA8A1-7066-43BA-9838-CE5989DACB04}" dt="2023-02-25T18:12:42.488" v="23" actId="207"/>
          <ac:spMkLst>
            <pc:docMk/>
            <pc:sldMk cId="0" sldId="262"/>
            <ac:spMk id="12" creationId="{85BB08D0-D7D1-3F47-8D12-5F7B3D9038EB}"/>
          </ac:spMkLst>
        </pc:spChg>
        <pc:spChg chg="mod">
          <ac:chgData name="VALENZA ARIANNA" userId="c4a19271-f3a8-4433-9b92-5ec84096a932" providerId="ADAL" clId="{1E4EA8A1-7066-43BA-9838-CE5989DACB04}" dt="2023-02-25T18:12:42.488" v="23" actId="207"/>
          <ac:spMkLst>
            <pc:docMk/>
            <pc:sldMk cId="0" sldId="262"/>
            <ac:spMk id="13" creationId="{B3A58583-F89B-4164-D769-4F8DECCF367B}"/>
          </ac:spMkLst>
        </pc:spChg>
        <pc:spChg chg="mod">
          <ac:chgData name="VALENZA ARIANNA" userId="c4a19271-f3a8-4433-9b92-5ec84096a932" providerId="ADAL" clId="{1E4EA8A1-7066-43BA-9838-CE5989DACB04}" dt="2023-02-25T18:12:42.488" v="23" actId="207"/>
          <ac:spMkLst>
            <pc:docMk/>
            <pc:sldMk cId="0" sldId="262"/>
            <ac:spMk id="14" creationId="{A7682DD3-0CBB-BE8A-5C6C-6C32A62CEBE8}"/>
          </ac:spMkLst>
        </pc:spChg>
        <pc:spChg chg="mod">
          <ac:chgData name="VALENZA ARIANNA" userId="c4a19271-f3a8-4433-9b92-5ec84096a932" providerId="ADAL" clId="{1E4EA8A1-7066-43BA-9838-CE5989DACB04}" dt="2023-02-25T18:12:42.488" v="23" actId="207"/>
          <ac:spMkLst>
            <pc:docMk/>
            <pc:sldMk cId="0" sldId="262"/>
            <ac:spMk id="15" creationId="{68A8A997-5E13-4850-0F97-FDA3F90882D3}"/>
          </ac:spMkLst>
        </pc:spChg>
        <pc:spChg chg="mod">
          <ac:chgData name="VALENZA ARIANNA" userId="c4a19271-f3a8-4433-9b92-5ec84096a932" providerId="ADAL" clId="{1E4EA8A1-7066-43BA-9838-CE5989DACB04}" dt="2023-02-25T18:12:42.488" v="23" actId="207"/>
          <ac:spMkLst>
            <pc:docMk/>
            <pc:sldMk cId="0" sldId="262"/>
            <ac:spMk id="16" creationId="{098C2E62-E57C-A77F-ED6F-39CC63B5FE44}"/>
          </ac:spMkLst>
        </pc:spChg>
        <pc:spChg chg="mod">
          <ac:chgData name="VALENZA ARIANNA" userId="c4a19271-f3a8-4433-9b92-5ec84096a932" providerId="ADAL" clId="{1E4EA8A1-7066-43BA-9838-CE5989DACB04}" dt="2023-02-25T18:12:42.488" v="23" actId="207"/>
          <ac:spMkLst>
            <pc:docMk/>
            <pc:sldMk cId="0" sldId="262"/>
            <ac:spMk id="17" creationId="{E5320E78-1190-30E2-6810-6D3016993509}"/>
          </ac:spMkLst>
        </pc:spChg>
        <pc:spChg chg="mod">
          <ac:chgData name="VALENZA ARIANNA" userId="c4a19271-f3a8-4433-9b92-5ec84096a932" providerId="ADAL" clId="{1E4EA8A1-7066-43BA-9838-CE5989DACB04}" dt="2023-02-25T18:12:42.488" v="23" actId="207"/>
          <ac:spMkLst>
            <pc:docMk/>
            <pc:sldMk cId="0" sldId="262"/>
            <ac:spMk id="18" creationId="{EE8DACF9-A745-AAC5-6E9A-FF0F771B35C1}"/>
          </ac:spMkLst>
        </pc:spChg>
        <pc:spChg chg="mod">
          <ac:chgData name="VALENZA ARIANNA" userId="c4a19271-f3a8-4433-9b92-5ec84096a932" providerId="ADAL" clId="{1E4EA8A1-7066-43BA-9838-CE5989DACB04}" dt="2023-02-25T18:12:42.488" v="23" actId="207"/>
          <ac:spMkLst>
            <pc:docMk/>
            <pc:sldMk cId="0" sldId="262"/>
            <ac:spMk id="19" creationId="{D0664DC4-0A36-AD61-209D-5E606852D44C}"/>
          </ac:spMkLst>
        </pc:spChg>
        <pc:spChg chg="mod">
          <ac:chgData name="VALENZA ARIANNA" userId="c4a19271-f3a8-4433-9b92-5ec84096a932" providerId="ADAL" clId="{1E4EA8A1-7066-43BA-9838-CE5989DACB04}" dt="2023-02-25T18:12:42.488" v="23" actId="207"/>
          <ac:spMkLst>
            <pc:docMk/>
            <pc:sldMk cId="0" sldId="262"/>
            <ac:spMk id="20" creationId="{90A4343D-D952-CAEF-3E2C-C0D39E054D60}"/>
          </ac:spMkLst>
        </pc:spChg>
        <pc:spChg chg="mod">
          <ac:chgData name="VALENZA ARIANNA" userId="c4a19271-f3a8-4433-9b92-5ec84096a932" providerId="ADAL" clId="{1E4EA8A1-7066-43BA-9838-CE5989DACB04}" dt="2023-02-25T18:12:42.488" v="23" actId="207"/>
          <ac:spMkLst>
            <pc:docMk/>
            <pc:sldMk cId="0" sldId="262"/>
            <ac:spMk id="21" creationId="{A23204CB-75AB-E324-B635-CD9D7187149E}"/>
          </ac:spMkLst>
        </pc:spChg>
        <pc:spChg chg="mod">
          <ac:chgData name="VALENZA ARIANNA" userId="c4a19271-f3a8-4433-9b92-5ec84096a932" providerId="ADAL" clId="{1E4EA8A1-7066-43BA-9838-CE5989DACB04}" dt="2023-02-25T18:12:42.488" v="23" actId="207"/>
          <ac:spMkLst>
            <pc:docMk/>
            <pc:sldMk cId="0" sldId="262"/>
            <ac:spMk id="22" creationId="{F5DD1A3C-B8C6-D1D4-A9CA-DADB6455B7F4}"/>
          </ac:spMkLst>
        </pc:spChg>
        <pc:spChg chg="mod">
          <ac:chgData name="VALENZA ARIANNA" userId="c4a19271-f3a8-4433-9b92-5ec84096a932" providerId="ADAL" clId="{1E4EA8A1-7066-43BA-9838-CE5989DACB04}" dt="2023-02-25T18:11:36.815" v="13" actId="207"/>
          <ac:spMkLst>
            <pc:docMk/>
            <pc:sldMk cId="0" sldId="262"/>
            <ac:spMk id="436" creationId="{00000000-0000-0000-0000-000000000000}"/>
          </ac:spMkLst>
        </pc:spChg>
        <pc:spChg chg="del mod">
          <ac:chgData name="VALENZA ARIANNA" userId="c4a19271-f3a8-4433-9b92-5ec84096a932" providerId="ADAL" clId="{1E4EA8A1-7066-43BA-9838-CE5989DACB04}" dt="2023-02-25T18:11:50.010" v="15" actId="478"/>
          <ac:spMkLst>
            <pc:docMk/>
            <pc:sldMk cId="0" sldId="262"/>
            <ac:spMk id="437" creationId="{00000000-0000-0000-0000-000000000000}"/>
          </ac:spMkLst>
        </pc:spChg>
        <pc:spChg chg="mod">
          <ac:chgData name="VALENZA ARIANNA" userId="c4a19271-f3a8-4433-9b92-5ec84096a932" providerId="ADAL" clId="{1E4EA8A1-7066-43BA-9838-CE5989DACB04}" dt="2023-02-25T18:11:36.815" v="13" actId="207"/>
          <ac:spMkLst>
            <pc:docMk/>
            <pc:sldMk cId="0" sldId="262"/>
            <ac:spMk id="438" creationId="{00000000-0000-0000-0000-000000000000}"/>
          </ac:spMkLst>
        </pc:spChg>
        <pc:grpChg chg="add mod">
          <ac:chgData name="VALENZA ARIANNA" userId="c4a19271-f3a8-4433-9b92-5ec84096a932" providerId="ADAL" clId="{1E4EA8A1-7066-43BA-9838-CE5989DACB04}" dt="2023-02-25T18:12:42.488" v="23" actId="207"/>
          <ac:grpSpMkLst>
            <pc:docMk/>
            <pc:sldMk cId="0" sldId="262"/>
            <ac:grpSpMk id="2" creationId="{2265D6BC-C39C-80F9-31B5-6B249C591F18}"/>
          </ac:grpSpMkLst>
        </pc:grpChg>
        <pc:grpChg chg="add mod">
          <ac:chgData name="VALENZA ARIANNA" userId="c4a19271-f3a8-4433-9b92-5ec84096a932" providerId="ADAL" clId="{1E4EA8A1-7066-43BA-9838-CE5989DACB04}" dt="2023-02-25T18:12:42.488" v="23" actId="207"/>
          <ac:grpSpMkLst>
            <pc:docMk/>
            <pc:sldMk cId="0" sldId="262"/>
            <ac:grpSpMk id="8" creationId="{7B57F9ED-438D-B087-DAD8-6E6D7E15198E}"/>
          </ac:grpSpMkLst>
        </pc:grpChg>
        <pc:grpChg chg="del mod">
          <ac:chgData name="VALENZA ARIANNA" userId="c4a19271-f3a8-4433-9b92-5ec84096a932" providerId="ADAL" clId="{1E4EA8A1-7066-43BA-9838-CE5989DACB04}" dt="2023-02-25T18:09:08.656" v="5" actId="478"/>
          <ac:grpSpMkLst>
            <pc:docMk/>
            <pc:sldMk cId="0" sldId="262"/>
            <ac:grpSpMk id="431" creationId="{00000000-0000-0000-0000-000000000000}"/>
          </ac:grpSpMkLst>
        </pc:grpChg>
        <pc:grpChg chg="del">
          <ac:chgData name="VALENZA ARIANNA" userId="c4a19271-f3a8-4433-9b92-5ec84096a932" providerId="ADAL" clId="{1E4EA8A1-7066-43BA-9838-CE5989DACB04}" dt="2023-02-25T18:12:02.832" v="19" actId="478"/>
          <ac:grpSpMkLst>
            <pc:docMk/>
            <pc:sldMk cId="0" sldId="262"/>
            <ac:grpSpMk id="435" creationId="{00000000-0000-0000-0000-000000000000}"/>
          </ac:grpSpMkLst>
        </pc:grpChg>
      </pc:sldChg>
      <pc:sldChg chg="modSp mod">
        <pc:chgData name="VALENZA ARIANNA" userId="c4a19271-f3a8-4433-9b92-5ec84096a932" providerId="ADAL" clId="{1E4EA8A1-7066-43BA-9838-CE5989DACB04}" dt="2023-02-25T19:44:37.386" v="149" actId="20577"/>
        <pc:sldMkLst>
          <pc:docMk/>
          <pc:sldMk cId="0" sldId="272"/>
        </pc:sldMkLst>
        <pc:spChg chg="mod">
          <ac:chgData name="VALENZA ARIANNA" userId="c4a19271-f3a8-4433-9b92-5ec84096a932" providerId="ADAL" clId="{1E4EA8A1-7066-43BA-9838-CE5989DACB04}" dt="2023-02-25T19:43:22.512" v="113" actId="1076"/>
          <ac:spMkLst>
            <pc:docMk/>
            <pc:sldMk cId="0" sldId="272"/>
            <ac:spMk id="4" creationId="{D6ED84B0-772F-6BAB-3C03-0455E5F187C0}"/>
          </ac:spMkLst>
        </pc:spChg>
        <pc:spChg chg="mod">
          <ac:chgData name="VALENZA ARIANNA" userId="c4a19271-f3a8-4433-9b92-5ec84096a932" providerId="ADAL" clId="{1E4EA8A1-7066-43BA-9838-CE5989DACB04}" dt="2023-02-25T19:44:37.386" v="149" actId="20577"/>
          <ac:spMkLst>
            <pc:docMk/>
            <pc:sldMk cId="0" sldId="272"/>
            <ac:spMk id="5" creationId="{2E431D2E-B601-8C4E-8A78-9AAF5FCBD4D9}"/>
          </ac:spMkLst>
        </pc:spChg>
        <pc:spChg chg="mod">
          <ac:chgData name="VALENZA ARIANNA" userId="c4a19271-f3a8-4433-9b92-5ec84096a932" providerId="ADAL" clId="{1E4EA8A1-7066-43BA-9838-CE5989DACB04}" dt="2023-02-25T19:43:58.401" v="119" actId="20577"/>
          <ac:spMkLst>
            <pc:docMk/>
            <pc:sldMk cId="0" sldId="272"/>
            <ac:spMk id="770" creationId="{00000000-0000-0000-0000-000000000000}"/>
          </ac:spMkLst>
        </pc:spChg>
      </pc:sldChg>
      <pc:sldChg chg="modNotesTx">
        <pc:chgData name="VALENZA ARIANNA" userId="c4a19271-f3a8-4433-9b92-5ec84096a932" providerId="ADAL" clId="{1E4EA8A1-7066-43BA-9838-CE5989DACB04}" dt="2023-02-26T08:49:09.730" v="176" actId="20577"/>
        <pc:sldMkLst>
          <pc:docMk/>
          <pc:sldMk cId="0" sldId="275"/>
        </pc:sldMkLst>
      </pc:sldChg>
      <pc:sldChg chg="modSp mod modNotesTx">
        <pc:chgData name="VALENZA ARIANNA" userId="c4a19271-f3a8-4433-9b92-5ec84096a932" providerId="ADAL" clId="{1E4EA8A1-7066-43BA-9838-CE5989DACB04}" dt="2023-02-26T08:45:20.080" v="166" actId="20577"/>
        <pc:sldMkLst>
          <pc:docMk/>
          <pc:sldMk cId="1687664120" sldId="313"/>
        </pc:sldMkLst>
        <pc:spChg chg="mod">
          <ac:chgData name="VALENZA ARIANNA" userId="c4a19271-f3a8-4433-9b92-5ec84096a932" providerId="ADAL" clId="{1E4EA8A1-7066-43BA-9838-CE5989DACB04}" dt="2023-02-25T18:13:00.904" v="24" actId="1076"/>
          <ac:spMkLst>
            <pc:docMk/>
            <pc:sldMk cId="1687664120" sldId="313"/>
            <ac:spMk id="3" creationId="{C92766BC-443E-9061-C844-E294C6F98C2E}"/>
          </ac:spMkLst>
        </pc:spChg>
        <pc:spChg chg="mod">
          <ac:chgData name="VALENZA ARIANNA" userId="c4a19271-f3a8-4433-9b92-5ec84096a932" providerId="ADAL" clId="{1E4EA8A1-7066-43BA-9838-CE5989DACB04}" dt="2023-02-25T18:15:08.339" v="30" actId="1076"/>
          <ac:spMkLst>
            <pc:docMk/>
            <pc:sldMk cId="1687664120" sldId="313"/>
            <ac:spMk id="557" creationId="{00000000-0000-0000-0000-000000000000}"/>
          </ac:spMkLst>
        </pc:spChg>
        <pc:spChg chg="mod">
          <ac:chgData name="VALENZA ARIANNA" userId="c4a19271-f3a8-4433-9b92-5ec84096a932" providerId="ADAL" clId="{1E4EA8A1-7066-43BA-9838-CE5989DACB04}" dt="2023-02-25T18:15:02.148" v="29" actId="1076"/>
          <ac:spMkLst>
            <pc:docMk/>
            <pc:sldMk cId="1687664120" sldId="313"/>
            <ac:spMk id="558" creationId="{00000000-0000-0000-0000-000000000000}"/>
          </ac:spMkLst>
        </pc:spChg>
        <pc:spChg chg="mod">
          <ac:chgData name="VALENZA ARIANNA" userId="c4a19271-f3a8-4433-9b92-5ec84096a932" providerId="ADAL" clId="{1E4EA8A1-7066-43BA-9838-CE5989DACB04}" dt="2023-02-25T18:15:20.372" v="31" actId="1076"/>
          <ac:spMkLst>
            <pc:docMk/>
            <pc:sldMk cId="1687664120" sldId="313"/>
            <ac:spMk id="559" creationId="{00000000-0000-0000-0000-000000000000}"/>
          </ac:spMkLst>
        </pc:spChg>
        <pc:spChg chg="mod">
          <ac:chgData name="VALENZA ARIANNA" userId="c4a19271-f3a8-4433-9b92-5ec84096a932" providerId="ADAL" clId="{1E4EA8A1-7066-43BA-9838-CE5989DACB04}" dt="2023-02-25T18:14:56.483" v="28" actId="1076"/>
          <ac:spMkLst>
            <pc:docMk/>
            <pc:sldMk cId="1687664120" sldId="313"/>
            <ac:spMk id="560" creationId="{00000000-0000-0000-0000-000000000000}"/>
          </ac:spMkLst>
        </pc:spChg>
      </pc:sldChg>
    </pc:docChg>
  </pc:docChgLst>
  <pc:docChgLst>
    <pc:chgData name="MARINO LORENZO" userId="S::s317703@studenti.polito.it::42623120-4f03-4c0f-a70b-f4cc827abf11" providerId="AD" clId="Web-{32DF2C60-2FC6-47DF-BD7D-ADD317C51EFA}"/>
    <pc:docChg chg="modSld">
      <pc:chgData name="MARINO LORENZO" userId="S::s317703@studenti.polito.it::42623120-4f03-4c0f-a70b-f4cc827abf11" providerId="AD" clId="Web-{32DF2C60-2FC6-47DF-BD7D-ADD317C51EFA}" dt="2023-02-25T10:28:26.738" v="0" actId="20577"/>
      <pc:docMkLst>
        <pc:docMk/>
      </pc:docMkLst>
      <pc:sldChg chg="modSp">
        <pc:chgData name="MARINO LORENZO" userId="S::s317703@studenti.polito.it::42623120-4f03-4c0f-a70b-f4cc827abf11" providerId="AD" clId="Web-{32DF2C60-2FC6-47DF-BD7D-ADD317C51EFA}" dt="2023-02-25T10:28:26.738" v="0" actId="20577"/>
        <pc:sldMkLst>
          <pc:docMk/>
          <pc:sldMk cId="0" sldId="256"/>
        </pc:sldMkLst>
        <pc:spChg chg="mod">
          <ac:chgData name="MARINO LORENZO" userId="S::s317703@studenti.polito.it::42623120-4f03-4c0f-a70b-f4cc827abf11" providerId="AD" clId="Web-{32DF2C60-2FC6-47DF-BD7D-ADD317C51EFA}" dt="2023-02-25T10:28:26.738" v="0" actId="20577"/>
          <ac:spMkLst>
            <pc:docMk/>
            <pc:sldMk cId="0" sldId="256"/>
            <ac:spMk id="3" creationId="{2D569F36-3539-9285-F17D-FE0D5EBFE593}"/>
          </ac:spMkLst>
        </pc:spChg>
      </pc:sldChg>
    </pc:docChg>
  </pc:docChgLst>
  <pc:docChgLst>
    <pc:chgData name="VALENZA ARIANNA" userId="S::s317742@studenti.polito.it::c4a19271-f3a8-4433-9b92-5ec84096a932" providerId="AD" clId="Web-{A62D6F59-3507-86D3-8146-E4EF3193D727}"/>
    <pc:docChg chg="addSld delSld modSld sldOrd">
      <pc:chgData name="VALENZA ARIANNA" userId="S::s317742@studenti.polito.it::c4a19271-f3a8-4433-9b92-5ec84096a932" providerId="AD" clId="Web-{A62D6F59-3507-86D3-8146-E4EF3193D727}" dt="2023-02-25T12:02:58.310" v="335" actId="20577"/>
      <pc:docMkLst>
        <pc:docMk/>
      </pc:docMkLst>
      <pc:sldChg chg="modSp ord">
        <pc:chgData name="VALENZA ARIANNA" userId="S::s317742@studenti.polito.it::c4a19271-f3a8-4433-9b92-5ec84096a932" providerId="AD" clId="Web-{A62D6F59-3507-86D3-8146-E4EF3193D727}" dt="2023-02-25T12:02:58.310" v="335" actId="20577"/>
        <pc:sldMkLst>
          <pc:docMk/>
          <pc:sldMk cId="0" sldId="262"/>
        </pc:sldMkLst>
        <pc:spChg chg="mod">
          <ac:chgData name="VALENZA ARIANNA" userId="S::s317742@studenti.polito.it::c4a19271-f3a8-4433-9b92-5ec84096a932" providerId="AD" clId="Web-{A62D6F59-3507-86D3-8146-E4EF3193D727}" dt="2023-02-25T12:01:00.869" v="325" actId="1076"/>
          <ac:spMkLst>
            <pc:docMk/>
            <pc:sldMk cId="0" sldId="262"/>
            <ac:spMk id="426" creationId="{00000000-0000-0000-0000-000000000000}"/>
          </ac:spMkLst>
        </pc:spChg>
        <pc:spChg chg="mod">
          <ac:chgData name="VALENZA ARIANNA" userId="S::s317742@studenti.polito.it::c4a19271-f3a8-4433-9b92-5ec84096a932" providerId="AD" clId="Web-{A62D6F59-3507-86D3-8146-E4EF3193D727}" dt="2023-02-25T12:00:01.539" v="304" actId="1076"/>
          <ac:spMkLst>
            <pc:docMk/>
            <pc:sldMk cId="0" sldId="262"/>
            <ac:spMk id="427" creationId="{00000000-0000-0000-0000-000000000000}"/>
          </ac:spMkLst>
        </pc:spChg>
        <pc:spChg chg="mod">
          <ac:chgData name="VALENZA ARIANNA" userId="S::s317742@studenti.polito.it::c4a19271-f3a8-4433-9b92-5ec84096a932" providerId="AD" clId="Web-{A62D6F59-3507-86D3-8146-E4EF3193D727}" dt="2023-02-25T12:02:58.310" v="335" actId="20577"/>
          <ac:spMkLst>
            <pc:docMk/>
            <pc:sldMk cId="0" sldId="262"/>
            <ac:spMk id="428" creationId="{00000000-0000-0000-0000-000000000000}"/>
          </ac:spMkLst>
        </pc:spChg>
        <pc:spChg chg="mod">
          <ac:chgData name="VALENZA ARIANNA" userId="S::s317742@studenti.polito.it::c4a19271-f3a8-4433-9b92-5ec84096a932" providerId="AD" clId="Web-{A62D6F59-3507-86D3-8146-E4EF3193D727}" dt="2023-02-25T12:00:28.524" v="324" actId="20577"/>
          <ac:spMkLst>
            <pc:docMk/>
            <pc:sldMk cId="0" sldId="262"/>
            <ac:spMk id="429" creationId="{00000000-0000-0000-0000-000000000000}"/>
          </ac:spMkLst>
        </pc:spChg>
        <pc:spChg chg="mod">
          <ac:chgData name="VALENZA ARIANNA" userId="S::s317742@studenti.polito.it::c4a19271-f3a8-4433-9b92-5ec84096a932" providerId="AD" clId="Web-{A62D6F59-3507-86D3-8146-E4EF3193D727}" dt="2023-02-25T11:59:56.398" v="303" actId="20577"/>
          <ac:spMkLst>
            <pc:docMk/>
            <pc:sldMk cId="0" sldId="262"/>
            <ac:spMk id="430" creationId="{00000000-0000-0000-0000-000000000000}"/>
          </ac:spMkLst>
        </pc:spChg>
        <pc:spChg chg="mod">
          <ac:chgData name="VALENZA ARIANNA" userId="S::s317742@studenti.polito.it::c4a19271-f3a8-4433-9b92-5ec84096a932" providerId="AD" clId="Web-{A62D6F59-3507-86D3-8146-E4EF3193D727}" dt="2023-02-25T11:58:58.224" v="291" actId="1076"/>
          <ac:spMkLst>
            <pc:docMk/>
            <pc:sldMk cId="0" sldId="262"/>
            <ac:spMk id="440" creationId="{00000000-0000-0000-0000-000000000000}"/>
          </ac:spMkLst>
        </pc:spChg>
      </pc:sldChg>
      <pc:sldChg chg="ord">
        <pc:chgData name="VALENZA ARIANNA" userId="S::s317742@studenti.polito.it::c4a19271-f3a8-4433-9b92-5ec84096a932" providerId="AD" clId="Web-{A62D6F59-3507-86D3-8146-E4EF3193D727}" dt="2023-02-25T11:56:15" v="231"/>
        <pc:sldMkLst>
          <pc:docMk/>
          <pc:sldMk cId="0" sldId="286"/>
        </pc:sldMkLst>
      </pc:sldChg>
      <pc:sldChg chg="modSp ord">
        <pc:chgData name="VALENZA ARIANNA" userId="S::s317742@studenti.polito.it::c4a19271-f3a8-4433-9b92-5ec84096a932" providerId="AD" clId="Web-{A62D6F59-3507-86D3-8146-E4EF3193D727}" dt="2023-02-25T11:55:11.076" v="230" actId="20577"/>
        <pc:sldMkLst>
          <pc:docMk/>
          <pc:sldMk cId="1687664120" sldId="313"/>
        </pc:sldMkLst>
        <pc:spChg chg="mod">
          <ac:chgData name="VALENZA ARIANNA" userId="S::s317742@studenti.polito.it::c4a19271-f3a8-4433-9b92-5ec84096a932" providerId="AD" clId="Web-{A62D6F59-3507-86D3-8146-E4EF3193D727}" dt="2023-02-25T11:43:07.771" v="18" actId="20577"/>
          <ac:spMkLst>
            <pc:docMk/>
            <pc:sldMk cId="1687664120" sldId="313"/>
            <ac:spMk id="555" creationId="{00000000-0000-0000-0000-000000000000}"/>
          </ac:spMkLst>
        </pc:spChg>
        <pc:spChg chg="mod">
          <ac:chgData name="VALENZA ARIANNA" userId="S::s317742@studenti.polito.it::c4a19271-f3a8-4433-9b92-5ec84096a932" providerId="AD" clId="Web-{A62D6F59-3507-86D3-8146-E4EF3193D727}" dt="2023-02-25T11:53:52.480" v="220" actId="20577"/>
          <ac:spMkLst>
            <pc:docMk/>
            <pc:sldMk cId="1687664120" sldId="313"/>
            <ac:spMk id="556" creationId="{00000000-0000-0000-0000-000000000000}"/>
          </ac:spMkLst>
        </pc:spChg>
        <pc:spChg chg="mod">
          <ac:chgData name="VALENZA ARIANNA" userId="S::s317742@studenti.polito.it::c4a19271-f3a8-4433-9b92-5ec84096a932" providerId="AD" clId="Web-{A62D6F59-3507-86D3-8146-E4EF3193D727}" dt="2023-02-25T11:43:32.647" v="28" actId="20577"/>
          <ac:spMkLst>
            <pc:docMk/>
            <pc:sldMk cId="1687664120" sldId="313"/>
            <ac:spMk id="557" creationId="{00000000-0000-0000-0000-000000000000}"/>
          </ac:spMkLst>
        </pc:spChg>
        <pc:spChg chg="mod">
          <ac:chgData name="VALENZA ARIANNA" userId="S::s317742@studenti.polito.it::c4a19271-f3a8-4433-9b92-5ec84096a932" providerId="AD" clId="Web-{A62D6F59-3507-86D3-8146-E4EF3193D727}" dt="2023-02-25T11:53:50.183" v="219"/>
          <ac:spMkLst>
            <pc:docMk/>
            <pc:sldMk cId="1687664120" sldId="313"/>
            <ac:spMk id="558" creationId="{00000000-0000-0000-0000-000000000000}"/>
          </ac:spMkLst>
        </pc:spChg>
        <pc:spChg chg="mod">
          <ac:chgData name="VALENZA ARIANNA" userId="S::s317742@studenti.polito.it::c4a19271-f3a8-4433-9b92-5ec84096a932" providerId="AD" clId="Web-{A62D6F59-3507-86D3-8146-E4EF3193D727}" dt="2023-02-25T11:43:18.490" v="21" actId="20577"/>
          <ac:spMkLst>
            <pc:docMk/>
            <pc:sldMk cId="1687664120" sldId="313"/>
            <ac:spMk id="559" creationId="{00000000-0000-0000-0000-000000000000}"/>
          </ac:spMkLst>
        </pc:spChg>
        <pc:spChg chg="mod">
          <ac:chgData name="VALENZA ARIANNA" userId="S::s317742@studenti.polito.it::c4a19271-f3a8-4433-9b92-5ec84096a932" providerId="AD" clId="Web-{A62D6F59-3507-86D3-8146-E4EF3193D727}" dt="2023-02-25T11:53:45.495" v="217"/>
          <ac:spMkLst>
            <pc:docMk/>
            <pc:sldMk cId="1687664120" sldId="313"/>
            <ac:spMk id="560" creationId="{00000000-0000-0000-0000-000000000000}"/>
          </ac:spMkLst>
        </pc:spChg>
        <pc:spChg chg="mod">
          <ac:chgData name="VALENZA ARIANNA" userId="S::s317742@studenti.polito.it::c4a19271-f3a8-4433-9b92-5ec84096a932" providerId="AD" clId="Web-{A62D6F59-3507-86D3-8146-E4EF3193D727}" dt="2023-02-25T11:43:12.412" v="20" actId="20577"/>
          <ac:spMkLst>
            <pc:docMk/>
            <pc:sldMk cId="1687664120" sldId="313"/>
            <ac:spMk id="561" creationId="{00000000-0000-0000-0000-000000000000}"/>
          </ac:spMkLst>
        </pc:spChg>
        <pc:spChg chg="mod">
          <ac:chgData name="VALENZA ARIANNA" userId="S::s317742@studenti.polito.it::c4a19271-f3a8-4433-9b92-5ec84096a932" providerId="AD" clId="Web-{A62D6F59-3507-86D3-8146-E4EF3193D727}" dt="2023-02-25T11:55:11.076" v="230" actId="20577"/>
          <ac:spMkLst>
            <pc:docMk/>
            <pc:sldMk cId="1687664120" sldId="313"/>
            <ac:spMk id="562" creationId="{00000000-0000-0000-0000-000000000000}"/>
          </ac:spMkLst>
        </pc:spChg>
        <pc:spChg chg="mod">
          <ac:chgData name="VALENZA ARIANNA" userId="S::s317742@studenti.polito.it::c4a19271-f3a8-4433-9b92-5ec84096a932" providerId="AD" clId="Web-{A62D6F59-3507-86D3-8146-E4EF3193D727}" dt="2023-02-25T11:42:42.270" v="17" actId="20577"/>
          <ac:spMkLst>
            <pc:docMk/>
            <pc:sldMk cId="1687664120" sldId="313"/>
            <ac:spMk id="563" creationId="{00000000-0000-0000-0000-000000000000}"/>
          </ac:spMkLst>
        </pc:spChg>
        <pc:picChg chg="mod modCrop">
          <ac:chgData name="VALENZA ARIANNA" userId="S::s317742@studenti.polito.it::c4a19271-f3a8-4433-9b92-5ec84096a932" providerId="AD" clId="Web-{A62D6F59-3507-86D3-8146-E4EF3193D727}" dt="2023-02-25T11:42:17.519" v="7" actId="14100"/>
          <ac:picMkLst>
            <pc:docMk/>
            <pc:sldMk cId="1687664120" sldId="313"/>
            <ac:picMk id="564" creationId="{00000000-0000-0000-0000-000000000000}"/>
          </ac:picMkLst>
        </pc:picChg>
      </pc:sldChg>
      <pc:sldChg chg="new del">
        <pc:chgData name="VALENZA ARIANNA" userId="S::s317742@studenti.polito.it::c4a19271-f3a8-4433-9b92-5ec84096a932" providerId="AD" clId="Web-{A62D6F59-3507-86D3-8146-E4EF3193D727}" dt="2023-02-25T11:38:40.590" v="1"/>
        <pc:sldMkLst>
          <pc:docMk/>
          <pc:sldMk cId="192200473" sldId="319"/>
        </pc:sldMkLst>
      </pc:sldChg>
    </pc:docChg>
  </pc:docChgLst>
  <pc:docChgLst>
    <pc:chgData name="SANSONE GIACOMO" userId="S::s307761@studenti.polito.it::2f115967-094e-4bc7-87ba-de4761bc091a" providerId="AD" clId="Web-{83DD376B-CC8B-BD4A-D3B2-059871B83B0F}"/>
    <pc:docChg chg="modSld">
      <pc:chgData name="SANSONE GIACOMO" userId="S::s307761@studenti.polito.it::2f115967-094e-4bc7-87ba-de4761bc091a" providerId="AD" clId="Web-{83DD376B-CC8B-BD4A-D3B2-059871B83B0F}" dt="2023-02-21T10:54:13.654" v="1" actId="20577"/>
      <pc:docMkLst>
        <pc:docMk/>
      </pc:docMkLst>
      <pc:sldChg chg="modSp">
        <pc:chgData name="SANSONE GIACOMO" userId="S::s307761@studenti.polito.it::2f115967-094e-4bc7-87ba-de4761bc091a" providerId="AD" clId="Web-{83DD376B-CC8B-BD4A-D3B2-059871B83B0F}" dt="2023-02-21T10:54:13.654" v="1" actId="20577"/>
        <pc:sldMkLst>
          <pc:docMk/>
          <pc:sldMk cId="0" sldId="290"/>
        </pc:sldMkLst>
        <pc:spChg chg="mod">
          <ac:chgData name="SANSONE GIACOMO" userId="S::s307761@studenti.polito.it::2f115967-094e-4bc7-87ba-de4761bc091a" providerId="AD" clId="Web-{83DD376B-CC8B-BD4A-D3B2-059871B83B0F}" dt="2023-02-21T10:54:13.654" v="1" actId="20577"/>
          <ac:spMkLst>
            <pc:docMk/>
            <pc:sldMk cId="0" sldId="290"/>
            <ac:spMk id="1232" creationId="{00000000-0000-0000-0000-000000000000}"/>
          </ac:spMkLst>
        </pc:spChg>
      </pc:sldChg>
    </pc:docChg>
  </pc:docChgLst>
  <pc:docChgLst>
    <pc:chgData name="SANSONE GIACOMO" userId="S::s307761@studenti.polito.it::2f115967-094e-4bc7-87ba-de4761bc091a" providerId="AD" clId="Web-{B0BE83F4-6A9E-EC7A-CC75-863E8041EDE5}"/>
    <pc:docChg chg="modSld">
      <pc:chgData name="SANSONE GIACOMO" userId="S::s307761@studenti.polito.it::2f115967-094e-4bc7-87ba-de4761bc091a" providerId="AD" clId="Web-{B0BE83F4-6A9E-EC7A-CC75-863E8041EDE5}" dt="2023-02-26T10:19:53.550" v="1" actId="1076"/>
      <pc:docMkLst>
        <pc:docMk/>
      </pc:docMkLst>
      <pc:sldChg chg="modSp">
        <pc:chgData name="SANSONE GIACOMO" userId="S::s307761@studenti.polito.it::2f115967-094e-4bc7-87ba-de4761bc091a" providerId="AD" clId="Web-{B0BE83F4-6A9E-EC7A-CC75-863E8041EDE5}" dt="2023-02-26T10:19:53.550" v="1" actId="1076"/>
        <pc:sldMkLst>
          <pc:docMk/>
          <pc:sldMk cId="207756038" sldId="329"/>
        </pc:sldMkLst>
        <pc:spChg chg="mod">
          <ac:chgData name="SANSONE GIACOMO" userId="S::s307761@studenti.polito.it::2f115967-094e-4bc7-87ba-de4761bc091a" providerId="AD" clId="Web-{B0BE83F4-6A9E-EC7A-CC75-863E8041EDE5}" dt="2023-02-26T10:19:53.550" v="1" actId="1076"/>
          <ac:spMkLst>
            <pc:docMk/>
            <pc:sldMk cId="207756038" sldId="329"/>
            <ac:spMk id="771" creationId="{00000000-0000-0000-0000-000000000000}"/>
          </ac:spMkLst>
        </pc:spChg>
      </pc:sldChg>
    </pc:docChg>
  </pc:docChgLst>
  <pc:docChgLst>
    <pc:chgData name="SANSONE GIACOMO" userId="S::s307761@studenti.polito.it::2f115967-094e-4bc7-87ba-de4761bc091a" providerId="AD" clId="Web-{971A04C0-2FBA-C0F2-90B2-1EB0EA646B34}"/>
    <pc:docChg chg="modSld">
      <pc:chgData name="SANSONE GIACOMO" userId="S::s307761@studenti.polito.it::2f115967-094e-4bc7-87ba-de4761bc091a" providerId="AD" clId="Web-{971A04C0-2FBA-C0F2-90B2-1EB0EA646B34}" dt="2023-02-24T08:13:42.180" v="75" actId="1076"/>
      <pc:docMkLst>
        <pc:docMk/>
      </pc:docMkLst>
      <pc:sldChg chg="addSp modSp">
        <pc:chgData name="SANSONE GIACOMO" userId="S::s307761@studenti.polito.it::2f115967-094e-4bc7-87ba-de4761bc091a" providerId="AD" clId="Web-{971A04C0-2FBA-C0F2-90B2-1EB0EA646B34}" dt="2023-02-24T08:11:12.785" v="41" actId="20577"/>
        <pc:sldMkLst>
          <pc:docMk/>
          <pc:sldMk cId="0" sldId="261"/>
        </pc:sldMkLst>
        <pc:spChg chg="add mod">
          <ac:chgData name="SANSONE GIACOMO" userId="S::s307761@studenti.polito.it::2f115967-094e-4bc7-87ba-de4761bc091a" providerId="AD" clId="Web-{971A04C0-2FBA-C0F2-90B2-1EB0EA646B34}" dt="2023-02-24T08:11:12.785" v="41" actId="20577"/>
          <ac:spMkLst>
            <pc:docMk/>
            <pc:sldMk cId="0" sldId="261"/>
            <ac:spMk id="5" creationId="{17B4C092-0912-C67E-2DC2-D792EED701AE}"/>
          </ac:spMkLst>
        </pc:spChg>
        <pc:picChg chg="mod">
          <ac:chgData name="SANSONE GIACOMO" userId="S::s307761@studenti.polito.it::2f115967-094e-4bc7-87ba-de4761bc091a" providerId="AD" clId="Web-{971A04C0-2FBA-C0F2-90B2-1EB0EA646B34}" dt="2023-02-24T08:09:38.251" v="3" actId="1076"/>
          <ac:picMkLst>
            <pc:docMk/>
            <pc:sldMk cId="0" sldId="261"/>
            <ac:picMk id="3" creationId="{DFDAABD1-6E3B-3EE0-9722-878E91E3EA90}"/>
          </ac:picMkLst>
        </pc:picChg>
      </pc:sldChg>
      <pc:sldChg chg="addSp modSp">
        <pc:chgData name="SANSONE GIACOMO" userId="S::s307761@studenti.polito.it::2f115967-094e-4bc7-87ba-de4761bc091a" providerId="AD" clId="Web-{971A04C0-2FBA-C0F2-90B2-1EB0EA646B34}" dt="2023-02-24T08:13:42.180" v="75" actId="1076"/>
        <pc:sldMkLst>
          <pc:docMk/>
          <pc:sldMk cId="0" sldId="290"/>
        </pc:sldMkLst>
        <pc:spChg chg="mod">
          <ac:chgData name="SANSONE GIACOMO" userId="S::s307761@studenti.polito.it::2f115967-094e-4bc7-87ba-de4761bc091a" providerId="AD" clId="Web-{971A04C0-2FBA-C0F2-90B2-1EB0EA646B34}" dt="2023-02-24T08:08:55.953" v="2" actId="1076"/>
          <ac:spMkLst>
            <pc:docMk/>
            <pc:sldMk cId="0" sldId="290"/>
            <ac:spMk id="1232" creationId="{00000000-0000-0000-0000-000000000000}"/>
          </ac:spMkLst>
        </pc:spChg>
        <pc:grpChg chg="mod">
          <ac:chgData name="SANSONE GIACOMO" userId="S::s307761@studenti.polito.it::2f115967-094e-4bc7-87ba-de4761bc091a" providerId="AD" clId="Web-{971A04C0-2FBA-C0F2-90B2-1EB0EA646B34}" dt="2023-02-24T08:08:49.312" v="1" actId="1076"/>
          <ac:grpSpMkLst>
            <pc:docMk/>
            <pc:sldMk cId="0" sldId="290"/>
            <ac:grpSpMk id="5" creationId="{D9D55BCD-58D7-943C-4AA7-DD2112539B36}"/>
          </ac:grpSpMkLst>
        </pc:grpChg>
        <pc:picChg chg="add mod">
          <ac:chgData name="SANSONE GIACOMO" userId="S::s307761@studenti.polito.it::2f115967-094e-4bc7-87ba-de4761bc091a" providerId="AD" clId="Web-{971A04C0-2FBA-C0F2-90B2-1EB0EA646B34}" dt="2023-02-24T08:13:42.180" v="75" actId="1076"/>
          <ac:picMkLst>
            <pc:docMk/>
            <pc:sldMk cId="0" sldId="290"/>
            <ac:picMk id="6" creationId="{69CB1D1C-DCC7-E2A5-D390-7987F520E5A5}"/>
          </ac:picMkLst>
        </pc:picChg>
      </pc:sldChg>
      <pc:sldChg chg="addSp modSp">
        <pc:chgData name="SANSONE GIACOMO" userId="S::s307761@studenti.polito.it::2f115967-094e-4bc7-87ba-de4761bc091a" providerId="AD" clId="Web-{971A04C0-2FBA-C0F2-90B2-1EB0EA646B34}" dt="2023-02-24T08:12:46.850" v="71" actId="1076"/>
        <pc:sldMkLst>
          <pc:docMk/>
          <pc:sldMk cId="1028670071" sldId="316"/>
        </pc:sldMkLst>
        <pc:spChg chg="add mod">
          <ac:chgData name="SANSONE GIACOMO" userId="S::s307761@studenti.polito.it::2f115967-094e-4bc7-87ba-de4761bc091a" providerId="AD" clId="Web-{971A04C0-2FBA-C0F2-90B2-1EB0EA646B34}" dt="2023-02-24T08:12:46.850" v="71" actId="1076"/>
          <ac:spMkLst>
            <pc:docMk/>
            <pc:sldMk cId="1028670071" sldId="316"/>
            <ac:spMk id="2" creationId="{12226903-DA6C-16DE-FF23-BEE55C5FC95D}"/>
          </ac:spMkLst>
        </pc:spChg>
        <pc:spChg chg="mod">
          <ac:chgData name="SANSONE GIACOMO" userId="S::s307761@studenti.polito.it::2f115967-094e-4bc7-87ba-de4761bc091a" providerId="AD" clId="Web-{971A04C0-2FBA-C0F2-90B2-1EB0EA646B34}" dt="2023-02-24T08:11:32.926" v="46" actId="20577"/>
          <ac:spMkLst>
            <pc:docMk/>
            <pc:sldMk cId="1028670071" sldId="316"/>
            <ac:spMk id="410" creationId="{00000000-0000-0000-0000-000000000000}"/>
          </ac:spMkLst>
        </pc:spChg>
      </pc:sldChg>
    </pc:docChg>
  </pc:docChgLst>
  <pc:docChgLst>
    <pc:chgData name="MARINO LORENZO" userId="S::s317703@studenti.polito.it::42623120-4f03-4c0f-a70b-f4cc827abf11" providerId="AD" clId="Web-{7AB8C881-8798-C788-E73A-C23B9C3C3434}"/>
    <pc:docChg chg="addSld delSld modSld addMainMaster modMainMaster">
      <pc:chgData name="MARINO LORENZO" userId="S::s317703@studenti.polito.it::42623120-4f03-4c0f-a70b-f4cc827abf11" providerId="AD" clId="Web-{7AB8C881-8798-C788-E73A-C23B9C3C3434}" dt="2023-02-25T11:44:19.117" v="11" actId="20577"/>
      <pc:docMkLst>
        <pc:docMk/>
      </pc:docMkLst>
      <pc:sldChg chg="modSp add">
        <pc:chgData name="MARINO LORENZO" userId="S::s317703@studenti.polito.it::42623120-4f03-4c0f-a70b-f4cc827abf11" providerId="AD" clId="Web-{7AB8C881-8798-C788-E73A-C23B9C3C3434}" dt="2023-02-25T11:39:20.357" v="2" actId="20577"/>
        <pc:sldMkLst>
          <pc:docMk/>
          <pc:sldMk cId="3733166056" sldId="318"/>
        </pc:sldMkLst>
        <pc:spChg chg="mod">
          <ac:chgData name="MARINO LORENZO" userId="S::s317703@studenti.polito.it::42623120-4f03-4c0f-a70b-f4cc827abf11" providerId="AD" clId="Web-{7AB8C881-8798-C788-E73A-C23B9C3C3434}" dt="2023-02-25T11:39:20.357" v="2" actId="20577"/>
          <ac:spMkLst>
            <pc:docMk/>
            <pc:sldMk cId="3733166056" sldId="318"/>
            <ac:spMk id="458" creationId="{00000000-0000-0000-0000-000000000000}"/>
          </ac:spMkLst>
        </pc:spChg>
      </pc:sldChg>
      <pc:sldChg chg="modSp add del">
        <pc:chgData name="MARINO LORENZO" userId="S::s317703@studenti.polito.it::42623120-4f03-4c0f-a70b-f4cc827abf11" providerId="AD" clId="Web-{7AB8C881-8798-C788-E73A-C23B9C3C3434}" dt="2023-02-25T11:39:50.202" v="6"/>
        <pc:sldMkLst>
          <pc:docMk/>
          <pc:sldMk cId="1264695711" sldId="319"/>
        </pc:sldMkLst>
        <pc:spChg chg="mod">
          <ac:chgData name="MARINO LORENZO" userId="S::s317703@studenti.polito.it::42623120-4f03-4c0f-a70b-f4cc827abf11" providerId="AD" clId="Web-{7AB8C881-8798-C788-E73A-C23B9C3C3434}" dt="2023-02-25T11:39:44.092" v="5" actId="1076"/>
          <ac:spMkLst>
            <pc:docMk/>
            <pc:sldMk cId="1264695711" sldId="319"/>
            <ac:spMk id="2" creationId="{A5854443-61A7-DE15-47B1-FCDBCB06BD2C}"/>
          </ac:spMkLst>
        </pc:spChg>
      </pc:sldChg>
      <pc:sldChg chg="modSp add">
        <pc:chgData name="MARINO LORENZO" userId="S::s317703@studenti.polito.it::42623120-4f03-4c0f-a70b-f4cc827abf11" providerId="AD" clId="Web-{7AB8C881-8798-C788-E73A-C23B9C3C3434}" dt="2023-02-25T11:44:19.117" v="11" actId="20577"/>
        <pc:sldMkLst>
          <pc:docMk/>
          <pc:sldMk cId="2956181215" sldId="319"/>
        </pc:sldMkLst>
        <pc:spChg chg="mod">
          <ac:chgData name="MARINO LORENZO" userId="S::s317703@studenti.polito.it::42623120-4f03-4c0f-a70b-f4cc827abf11" providerId="AD" clId="Web-{7AB8C881-8798-C788-E73A-C23B9C3C3434}" dt="2023-02-25T11:44:08.976" v="10" actId="20577"/>
          <ac:spMkLst>
            <pc:docMk/>
            <pc:sldMk cId="2956181215" sldId="319"/>
            <ac:spMk id="4" creationId="{A258CBCB-0865-26EF-FB04-CC64B69B56E1}"/>
          </ac:spMkLst>
        </pc:spChg>
        <pc:spChg chg="mod">
          <ac:chgData name="MARINO LORENZO" userId="S::s317703@studenti.polito.it::42623120-4f03-4c0f-a70b-f4cc827abf11" providerId="AD" clId="Web-{7AB8C881-8798-C788-E73A-C23B9C3C3434}" dt="2023-02-25T11:44:19.117" v="11" actId="20577"/>
          <ac:spMkLst>
            <pc:docMk/>
            <pc:sldMk cId="2956181215" sldId="319"/>
            <ac:spMk id="5" creationId="{67D1D6AF-2646-1F59-7BFF-89051AAC2172}"/>
          </ac:spMkLst>
        </pc:spChg>
      </pc:sldChg>
      <pc:sldMasterChg chg="add addSldLayout">
        <pc:chgData name="MARINO LORENZO" userId="S::s317703@studenti.polito.it::42623120-4f03-4c0f-a70b-f4cc827abf11" providerId="AD" clId="Web-{7AB8C881-8798-C788-E73A-C23B9C3C3434}" dt="2023-02-25T11:29:39.838" v="0"/>
        <pc:sldMasterMkLst>
          <pc:docMk/>
          <pc:sldMasterMk cId="2229300891" sldId="2147483660"/>
        </pc:sldMasterMkLst>
        <pc:sldLayoutChg chg="add">
          <pc:chgData name="MARINO LORENZO" userId="S::s317703@studenti.polito.it::42623120-4f03-4c0f-a70b-f4cc827abf11" providerId="AD" clId="Web-{7AB8C881-8798-C788-E73A-C23B9C3C3434}" dt="2023-02-25T11:29:39.838" v="0"/>
          <pc:sldLayoutMkLst>
            <pc:docMk/>
            <pc:sldMasterMk cId="2229300891" sldId="2147483660"/>
            <pc:sldLayoutMk cId="288208831" sldId="2147483661"/>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104655107" sldId="2147483662"/>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4112357255" sldId="2147483663"/>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963333822" sldId="2147483664"/>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722772014" sldId="2147483665"/>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611156625" sldId="2147483666"/>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364679752" sldId="2147483667"/>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1083801062" sldId="2147483668"/>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882581189" sldId="2147483669"/>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531059092" sldId="2147483670"/>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9519129" sldId="2147483671"/>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084827324" sldId="2147483672"/>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029832223" sldId="2147483673"/>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372953074" sldId="2147483674"/>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590403790" sldId="2147483675"/>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757556933" sldId="2147483676"/>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981789554" sldId="2147483677"/>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100311092" sldId="2147483678"/>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953685977" sldId="2147483679"/>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4132608226" sldId="2147483680"/>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237064936" sldId="2147483681"/>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780716238" sldId="2147483682"/>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338879119" sldId="2147483683"/>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4245208137" sldId="2147483684"/>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593436261" sldId="2147483685"/>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162898682" sldId="2147483686"/>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099858154" sldId="2147483687"/>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1589332925" sldId="2147483688"/>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422571808" sldId="2147483689"/>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2159760474" sldId="2147483690"/>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805255524" sldId="2147483691"/>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436543738" sldId="2147483692"/>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1235196407" sldId="2147483693"/>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1690930158" sldId="2147483694"/>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50966632" sldId="2147483695"/>
          </pc:sldLayoutMkLst>
        </pc:sldLayoutChg>
        <pc:sldLayoutChg chg="add">
          <pc:chgData name="MARINO LORENZO" userId="S::s317703@studenti.polito.it::42623120-4f03-4c0f-a70b-f4cc827abf11" providerId="AD" clId="Web-{7AB8C881-8798-C788-E73A-C23B9C3C3434}" dt="2023-02-25T11:29:39.838" v="0"/>
          <pc:sldLayoutMkLst>
            <pc:docMk/>
            <pc:sldMasterMk cId="2229300891" sldId="2147483660"/>
            <pc:sldLayoutMk cId="3314815018" sldId="2147483696"/>
          </pc:sldLayoutMkLst>
        </pc:sldLayoutChg>
      </pc:sldMasterChg>
      <pc:sldMasterChg chg="replId modSldLayout">
        <pc:chgData name="MARINO LORENZO" userId="S::s317703@studenti.polito.it::42623120-4f03-4c0f-a70b-f4cc827abf11" providerId="AD" clId="Web-{7AB8C881-8798-C788-E73A-C23B9C3C3434}" dt="2023-02-25T11:29:39.838" v="0"/>
        <pc:sldMasterMkLst>
          <pc:docMk/>
          <pc:sldMasterMk cId="0" sldId="2147483723"/>
        </pc:sldMasterMkLst>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697"/>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698"/>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699"/>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0"/>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1"/>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2"/>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3"/>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4"/>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5"/>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6"/>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7"/>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8"/>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09"/>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0"/>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1"/>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2"/>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3"/>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4"/>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5"/>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6"/>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7"/>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8"/>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19"/>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3"/>
            <pc:sldLayoutMk cId="0" sldId="2147483720"/>
          </pc:sldLayoutMkLst>
        </pc:sldLayoutChg>
      </pc:sldMasterChg>
      <pc:sldMasterChg chg="replId modSldLayout">
        <pc:chgData name="MARINO LORENZO" userId="S::s317703@studenti.polito.it::42623120-4f03-4c0f-a70b-f4cc827abf11" providerId="AD" clId="Web-{7AB8C881-8798-C788-E73A-C23B9C3C3434}" dt="2023-02-25T11:29:39.838" v="0"/>
        <pc:sldMasterMkLst>
          <pc:docMk/>
          <pc:sldMasterMk cId="0" sldId="2147483724"/>
        </pc:sldMasterMkLst>
        <pc:sldLayoutChg chg="replId">
          <pc:chgData name="MARINO LORENZO" userId="S::s317703@studenti.polito.it::42623120-4f03-4c0f-a70b-f4cc827abf11" providerId="AD" clId="Web-{7AB8C881-8798-C788-E73A-C23B9C3C3434}" dt="2023-02-25T11:29:39.838" v="0"/>
          <pc:sldLayoutMkLst>
            <pc:docMk/>
            <pc:sldMasterMk cId="0" sldId="2147483724"/>
            <pc:sldLayoutMk cId="0" sldId="2147483721"/>
          </pc:sldLayoutMkLst>
        </pc:sldLayoutChg>
        <pc:sldLayoutChg chg="replId">
          <pc:chgData name="MARINO LORENZO" userId="S::s317703@studenti.polito.it::42623120-4f03-4c0f-a70b-f4cc827abf11" providerId="AD" clId="Web-{7AB8C881-8798-C788-E73A-C23B9C3C3434}" dt="2023-02-25T11:29:39.838" v="0"/>
          <pc:sldLayoutMkLst>
            <pc:docMk/>
            <pc:sldMasterMk cId="0" sldId="2147483724"/>
            <pc:sldLayoutMk cId="0" sldId="2147483722"/>
          </pc:sldLayoutMkLst>
        </pc:sldLayoutChg>
      </pc:sldMasterChg>
    </pc:docChg>
  </pc:docChgLst>
  <pc:docChgLst>
    <pc:chgData name="SANSONE GIACOMO" userId="S::s307761@studenti.polito.it::2f115967-094e-4bc7-87ba-de4761bc091a" providerId="AD" clId="Web-{E39B061B-17AE-95B0-9826-565A542A369B}"/>
    <pc:docChg chg="addSld delSld modSld sldOrd modMainMaster">
      <pc:chgData name="SANSONE GIACOMO" userId="S::s307761@studenti.polito.it::2f115967-094e-4bc7-87ba-de4761bc091a" providerId="AD" clId="Web-{E39B061B-17AE-95B0-9826-565A542A369B}" dt="2023-02-21T08:57:32.683" v="1271" actId="20577"/>
      <pc:docMkLst>
        <pc:docMk/>
      </pc:docMkLst>
      <pc:sldChg chg="modSp">
        <pc:chgData name="SANSONE GIACOMO" userId="S::s307761@studenti.polito.it::2f115967-094e-4bc7-87ba-de4761bc091a" providerId="AD" clId="Web-{E39B061B-17AE-95B0-9826-565A542A369B}" dt="2023-02-21T07:47:59.567" v="121" actId="20577"/>
        <pc:sldMkLst>
          <pc:docMk/>
          <pc:sldMk cId="0" sldId="256"/>
        </pc:sldMkLst>
        <pc:spChg chg="mod">
          <ac:chgData name="SANSONE GIACOMO" userId="S::s307761@studenti.polito.it::2f115967-094e-4bc7-87ba-de4761bc091a" providerId="AD" clId="Web-{E39B061B-17AE-95B0-9826-565A542A369B}" dt="2023-02-21T07:47:59.567" v="121" actId="20577"/>
          <ac:spMkLst>
            <pc:docMk/>
            <pc:sldMk cId="0" sldId="256"/>
            <ac:spMk id="315" creationId="{00000000-0000-0000-0000-000000000000}"/>
          </ac:spMkLst>
        </pc:spChg>
      </pc:sldChg>
      <pc:sldChg chg="modSp">
        <pc:chgData name="SANSONE GIACOMO" userId="S::s307761@studenti.polito.it::2f115967-094e-4bc7-87ba-de4761bc091a" providerId="AD" clId="Web-{E39B061B-17AE-95B0-9826-565A542A369B}" dt="2023-02-21T07:47:52.208" v="119" actId="20577"/>
        <pc:sldMkLst>
          <pc:docMk/>
          <pc:sldMk cId="0" sldId="259"/>
        </pc:sldMkLst>
        <pc:spChg chg="mod">
          <ac:chgData name="SANSONE GIACOMO" userId="S::s307761@studenti.polito.it::2f115967-094e-4bc7-87ba-de4761bc091a" providerId="AD" clId="Web-{E39B061B-17AE-95B0-9826-565A542A369B}" dt="2023-02-21T07:45:11.438" v="87" actId="20577"/>
          <ac:spMkLst>
            <pc:docMk/>
            <pc:sldMk cId="0" sldId="259"/>
            <ac:spMk id="365" creationId="{00000000-0000-0000-0000-000000000000}"/>
          </ac:spMkLst>
        </pc:spChg>
        <pc:spChg chg="mod">
          <ac:chgData name="SANSONE GIACOMO" userId="S::s307761@studenti.polito.it::2f115967-094e-4bc7-87ba-de4761bc091a" providerId="AD" clId="Web-{E39B061B-17AE-95B0-9826-565A542A369B}" dt="2023-02-21T07:44:42.593" v="71" actId="20577"/>
          <ac:spMkLst>
            <pc:docMk/>
            <pc:sldMk cId="0" sldId="259"/>
            <ac:spMk id="370" creationId="{00000000-0000-0000-0000-000000000000}"/>
          </ac:spMkLst>
        </pc:spChg>
        <pc:spChg chg="mod">
          <ac:chgData name="SANSONE GIACOMO" userId="S::s307761@studenti.polito.it::2f115967-094e-4bc7-87ba-de4761bc091a" providerId="AD" clId="Web-{E39B061B-17AE-95B0-9826-565A542A369B}" dt="2023-02-21T07:47:52.208" v="119" actId="20577"/>
          <ac:spMkLst>
            <pc:docMk/>
            <pc:sldMk cId="0" sldId="259"/>
            <ac:spMk id="374" creationId="{00000000-0000-0000-0000-000000000000}"/>
          </ac:spMkLst>
        </pc:spChg>
      </pc:sldChg>
      <pc:sldChg chg="modSp">
        <pc:chgData name="SANSONE GIACOMO" userId="S::s307761@studenti.polito.it::2f115967-094e-4bc7-87ba-de4761bc091a" providerId="AD" clId="Web-{E39B061B-17AE-95B0-9826-565A542A369B}" dt="2023-02-21T07:47:51.958" v="118" actId="20577"/>
        <pc:sldMkLst>
          <pc:docMk/>
          <pc:sldMk cId="0" sldId="260"/>
        </pc:sldMkLst>
        <pc:spChg chg="mod">
          <ac:chgData name="SANSONE GIACOMO" userId="S::s307761@studenti.polito.it::2f115967-094e-4bc7-87ba-de4761bc091a" providerId="AD" clId="Web-{E39B061B-17AE-95B0-9826-565A542A369B}" dt="2023-02-21T07:42:28.418" v="12" actId="20577"/>
          <ac:spMkLst>
            <pc:docMk/>
            <pc:sldMk cId="0" sldId="260"/>
            <ac:spMk id="385" creationId="{00000000-0000-0000-0000-000000000000}"/>
          </ac:spMkLst>
        </pc:spChg>
        <pc:spChg chg="mod">
          <ac:chgData name="SANSONE GIACOMO" userId="S::s307761@studenti.polito.it::2f115967-094e-4bc7-87ba-de4761bc091a" providerId="AD" clId="Web-{E39B061B-17AE-95B0-9826-565A542A369B}" dt="2023-02-21T07:47:51.958" v="118" actId="20577"/>
          <ac:spMkLst>
            <pc:docMk/>
            <pc:sldMk cId="0" sldId="260"/>
            <ac:spMk id="398" creationId="{00000000-0000-0000-0000-000000000000}"/>
          </ac:spMkLst>
        </pc:spChg>
      </pc:sldChg>
      <pc:sldChg chg="addSp delSp modSp ord">
        <pc:chgData name="SANSONE GIACOMO" userId="S::s307761@studenti.polito.it::2f115967-094e-4bc7-87ba-de4761bc091a" providerId="AD" clId="Web-{E39B061B-17AE-95B0-9826-565A542A369B}" dt="2023-02-21T08:04:23.454" v="235" actId="14100"/>
        <pc:sldMkLst>
          <pc:docMk/>
          <pc:sldMk cId="0" sldId="261"/>
        </pc:sldMkLst>
        <pc:spChg chg="mod">
          <ac:chgData name="SANSONE GIACOMO" userId="S::s307761@studenti.polito.it::2f115967-094e-4bc7-87ba-de4761bc091a" providerId="AD" clId="Web-{E39B061B-17AE-95B0-9826-565A542A369B}" dt="2023-02-21T08:03:52.406" v="214" actId="1076"/>
          <ac:spMkLst>
            <pc:docMk/>
            <pc:sldMk cId="0" sldId="261"/>
            <ac:spMk id="410" creationId="{00000000-0000-0000-0000-000000000000}"/>
          </ac:spMkLst>
        </pc:spChg>
        <pc:spChg chg="mod">
          <ac:chgData name="SANSONE GIACOMO" userId="S::s307761@studenti.polito.it::2f115967-094e-4bc7-87ba-de4761bc091a" providerId="AD" clId="Web-{E39B061B-17AE-95B0-9826-565A542A369B}" dt="2023-02-21T08:03:59.407" v="231" actId="20577"/>
          <ac:spMkLst>
            <pc:docMk/>
            <pc:sldMk cId="0" sldId="261"/>
            <ac:spMk id="411" creationId="{00000000-0000-0000-0000-000000000000}"/>
          </ac:spMkLst>
        </pc:spChg>
        <pc:spChg chg="del">
          <ac:chgData name="SANSONE GIACOMO" userId="S::s307761@studenti.polito.it::2f115967-094e-4bc7-87ba-de4761bc091a" providerId="AD" clId="Web-{E39B061B-17AE-95B0-9826-565A542A369B}" dt="2023-02-21T08:00:17.713" v="182"/>
          <ac:spMkLst>
            <pc:docMk/>
            <pc:sldMk cId="0" sldId="261"/>
            <ac:spMk id="421" creationId="{00000000-0000-0000-0000-000000000000}"/>
          </ac:spMkLst>
        </pc:spChg>
        <pc:picChg chg="add del mod">
          <ac:chgData name="SANSONE GIACOMO" userId="S::s307761@studenti.polito.it::2f115967-094e-4bc7-87ba-de4761bc091a" providerId="AD" clId="Web-{E39B061B-17AE-95B0-9826-565A542A369B}" dt="2023-02-21T07:56:50.957" v="171"/>
          <ac:picMkLst>
            <pc:docMk/>
            <pc:sldMk cId="0" sldId="261"/>
            <ac:picMk id="2" creationId="{A74195C0-1AE4-3066-450D-43EF586B3BFE}"/>
          </ac:picMkLst>
        </pc:picChg>
        <pc:picChg chg="add mod">
          <ac:chgData name="SANSONE GIACOMO" userId="S::s307761@studenti.polito.it::2f115967-094e-4bc7-87ba-de4761bc091a" providerId="AD" clId="Web-{E39B061B-17AE-95B0-9826-565A542A369B}" dt="2023-02-21T08:01:14.558" v="189" actId="1076"/>
          <ac:picMkLst>
            <pc:docMk/>
            <pc:sldMk cId="0" sldId="261"/>
            <ac:picMk id="3" creationId="{DFDAABD1-6E3B-3EE0-9722-878E91E3EA90}"/>
          </ac:picMkLst>
        </pc:picChg>
        <pc:picChg chg="add del mod modCrop">
          <ac:chgData name="SANSONE GIACOMO" userId="S::s307761@studenti.polito.it::2f115967-094e-4bc7-87ba-de4761bc091a" providerId="AD" clId="Web-{E39B061B-17AE-95B0-9826-565A542A369B}" dt="2023-02-21T07:57:58.256" v="179"/>
          <ac:picMkLst>
            <pc:docMk/>
            <pc:sldMk cId="0" sldId="261"/>
            <ac:picMk id="409" creationId="{00000000-0000-0000-0000-000000000000}"/>
          </ac:picMkLst>
        </pc:picChg>
        <pc:cxnChg chg="add mod">
          <ac:chgData name="SANSONE GIACOMO" userId="S::s307761@studenti.polito.it::2f115967-094e-4bc7-87ba-de4761bc091a" providerId="AD" clId="Web-{E39B061B-17AE-95B0-9826-565A542A369B}" dt="2023-02-21T08:04:23.454" v="235" actId="14100"/>
          <ac:cxnSpMkLst>
            <pc:docMk/>
            <pc:sldMk cId="0" sldId="261"/>
            <ac:cxnSpMk id="4" creationId="{70504BF8-5853-E21C-FD83-173E23D46506}"/>
          </ac:cxnSpMkLst>
        </pc:cxnChg>
      </pc:sldChg>
      <pc:sldChg chg="modSp">
        <pc:chgData name="SANSONE GIACOMO" userId="S::s307761@studenti.polito.it::2f115967-094e-4bc7-87ba-de4761bc091a" providerId="AD" clId="Web-{E39B061B-17AE-95B0-9826-565A542A369B}" dt="2023-02-21T07:48:38.850" v="126" actId="1076"/>
        <pc:sldMkLst>
          <pc:docMk/>
          <pc:sldMk cId="0" sldId="262"/>
        </pc:sldMkLst>
        <pc:spChg chg="mod">
          <ac:chgData name="SANSONE GIACOMO" userId="S::s307761@studenti.polito.it::2f115967-094e-4bc7-87ba-de4761bc091a" providerId="AD" clId="Web-{E39B061B-17AE-95B0-9826-565A542A369B}" dt="2023-02-21T07:48:38.850" v="126" actId="1076"/>
          <ac:spMkLst>
            <pc:docMk/>
            <pc:sldMk cId="0" sldId="262"/>
            <ac:spMk id="450" creationId="{00000000-0000-0000-0000-000000000000}"/>
          </ac:spMkLst>
        </pc:spChg>
      </pc:sldChg>
      <pc:sldChg chg="modSp ord">
        <pc:chgData name="SANSONE GIACOMO" userId="S::s307761@studenti.polito.it::2f115967-094e-4bc7-87ba-de4761bc091a" providerId="AD" clId="Web-{E39B061B-17AE-95B0-9826-565A542A369B}" dt="2023-02-21T07:47:43.411" v="117" actId="20577"/>
        <pc:sldMkLst>
          <pc:docMk/>
          <pc:sldMk cId="0" sldId="268"/>
        </pc:sldMkLst>
        <pc:spChg chg="mod">
          <ac:chgData name="SANSONE GIACOMO" userId="S::s307761@studenti.polito.it::2f115967-094e-4bc7-87ba-de4761bc091a" providerId="AD" clId="Web-{E39B061B-17AE-95B0-9826-565A542A369B}" dt="2023-02-21T07:42:46.981" v="14" actId="20577"/>
          <ac:spMkLst>
            <pc:docMk/>
            <pc:sldMk cId="0" sldId="268"/>
            <ac:spMk id="690" creationId="{00000000-0000-0000-0000-000000000000}"/>
          </ac:spMkLst>
        </pc:spChg>
        <pc:spChg chg="mod">
          <ac:chgData name="SANSONE GIACOMO" userId="S::s307761@studenti.polito.it::2f115967-094e-4bc7-87ba-de4761bc091a" providerId="AD" clId="Web-{E39B061B-17AE-95B0-9826-565A542A369B}" dt="2023-02-21T07:43:01.293" v="24" actId="20577"/>
          <ac:spMkLst>
            <pc:docMk/>
            <pc:sldMk cId="0" sldId="268"/>
            <ac:spMk id="691" creationId="{00000000-0000-0000-0000-000000000000}"/>
          </ac:spMkLst>
        </pc:spChg>
        <pc:spChg chg="mod">
          <ac:chgData name="SANSONE GIACOMO" userId="S::s307761@studenti.polito.it::2f115967-094e-4bc7-87ba-de4761bc091a" providerId="AD" clId="Web-{E39B061B-17AE-95B0-9826-565A542A369B}" dt="2023-02-21T07:47:43.411" v="117" actId="20577"/>
          <ac:spMkLst>
            <pc:docMk/>
            <pc:sldMk cId="0" sldId="268"/>
            <ac:spMk id="702" creationId="{00000000-0000-0000-0000-000000000000}"/>
          </ac:spMkLst>
        </pc:spChg>
      </pc:sldChg>
      <pc:sldChg chg="modSp ord">
        <pc:chgData name="SANSONE GIACOMO" userId="S::s307761@studenti.polito.it::2f115967-094e-4bc7-87ba-de4761bc091a" providerId="AD" clId="Web-{E39B061B-17AE-95B0-9826-565A542A369B}" dt="2023-02-21T07:44:02.358" v="66" actId="20577"/>
        <pc:sldMkLst>
          <pc:docMk/>
          <pc:sldMk cId="0" sldId="274"/>
        </pc:sldMkLst>
        <pc:spChg chg="mod">
          <ac:chgData name="SANSONE GIACOMO" userId="S::s307761@studenti.polito.it::2f115967-094e-4bc7-87ba-de4761bc091a" providerId="AD" clId="Web-{E39B061B-17AE-95B0-9826-565A542A369B}" dt="2023-02-21T07:43:19.903" v="29" actId="14100"/>
          <ac:spMkLst>
            <pc:docMk/>
            <pc:sldMk cId="0" sldId="274"/>
            <ac:spMk id="794" creationId="{00000000-0000-0000-0000-000000000000}"/>
          </ac:spMkLst>
        </pc:spChg>
        <pc:spChg chg="mod">
          <ac:chgData name="SANSONE GIACOMO" userId="S::s307761@studenti.polito.it::2f115967-094e-4bc7-87ba-de4761bc091a" providerId="AD" clId="Web-{E39B061B-17AE-95B0-9826-565A542A369B}" dt="2023-02-21T07:44:02.358" v="66" actId="20577"/>
          <ac:spMkLst>
            <pc:docMk/>
            <pc:sldMk cId="0" sldId="274"/>
            <ac:spMk id="795" creationId="{00000000-0000-0000-0000-000000000000}"/>
          </ac:spMkLst>
        </pc:spChg>
      </pc:sldChg>
      <pc:sldChg chg="addSp delSp modSp ord">
        <pc:chgData name="SANSONE GIACOMO" userId="S::s307761@studenti.polito.it::2f115967-094e-4bc7-87ba-de4761bc091a" providerId="AD" clId="Web-{E39B061B-17AE-95B0-9826-565A542A369B}" dt="2023-02-21T08:16:44.943" v="375" actId="20577"/>
        <pc:sldMkLst>
          <pc:docMk/>
          <pc:sldMk cId="0" sldId="290"/>
        </pc:sldMkLst>
        <pc:spChg chg="add mod ord">
          <ac:chgData name="SANSONE GIACOMO" userId="S::s307761@studenti.polito.it::2f115967-094e-4bc7-87ba-de4761bc091a" providerId="AD" clId="Web-{E39B061B-17AE-95B0-9826-565A542A369B}" dt="2023-02-21T08:11:24.185" v="347" actId="14100"/>
          <ac:spMkLst>
            <pc:docMk/>
            <pc:sldMk cId="0" sldId="290"/>
            <ac:spMk id="4" creationId="{2416F41E-428D-5DF0-8D8A-CDE82DF176AB}"/>
          </ac:spMkLst>
        </pc:spChg>
        <pc:spChg chg="mod">
          <ac:chgData name="SANSONE GIACOMO" userId="S::s307761@studenti.polito.it::2f115967-094e-4bc7-87ba-de4761bc091a" providerId="AD" clId="Web-{E39B061B-17AE-95B0-9826-565A542A369B}" dt="2023-02-21T08:16:44.943" v="375" actId="20577"/>
          <ac:spMkLst>
            <pc:docMk/>
            <pc:sldMk cId="0" sldId="290"/>
            <ac:spMk id="1232" creationId="{00000000-0000-0000-0000-000000000000}"/>
          </ac:spMkLst>
        </pc:spChg>
        <pc:spChg chg="del mod">
          <ac:chgData name="SANSONE GIACOMO" userId="S::s307761@studenti.polito.it::2f115967-094e-4bc7-87ba-de4761bc091a" providerId="AD" clId="Web-{E39B061B-17AE-95B0-9826-565A542A369B}" dt="2023-02-21T08:05:28.393" v="241"/>
          <ac:spMkLst>
            <pc:docMk/>
            <pc:sldMk cId="0" sldId="290"/>
            <ac:spMk id="1233" creationId="{00000000-0000-0000-0000-000000000000}"/>
          </ac:spMkLst>
        </pc:spChg>
        <pc:spChg chg="mod">
          <ac:chgData name="SANSONE GIACOMO" userId="S::s307761@studenti.polito.it::2f115967-094e-4bc7-87ba-de4761bc091a" providerId="AD" clId="Web-{E39B061B-17AE-95B0-9826-565A542A369B}" dt="2023-02-21T08:06:49.552" v="252" actId="20577"/>
          <ac:spMkLst>
            <pc:docMk/>
            <pc:sldMk cId="0" sldId="290"/>
            <ac:spMk id="1234" creationId="{00000000-0000-0000-0000-000000000000}"/>
          </ac:spMkLst>
        </pc:spChg>
        <pc:spChg chg="del">
          <ac:chgData name="SANSONE GIACOMO" userId="S::s307761@studenti.polito.it::2f115967-094e-4bc7-87ba-de4761bc091a" providerId="AD" clId="Web-{E39B061B-17AE-95B0-9826-565A542A369B}" dt="2023-02-21T08:05:08.408" v="239"/>
          <ac:spMkLst>
            <pc:docMk/>
            <pc:sldMk cId="0" sldId="290"/>
            <ac:spMk id="1235" creationId="{00000000-0000-0000-0000-000000000000}"/>
          </ac:spMkLst>
        </pc:spChg>
        <pc:grpChg chg="add mod">
          <ac:chgData name="SANSONE GIACOMO" userId="S::s307761@studenti.polito.it::2f115967-094e-4bc7-87ba-de4761bc091a" providerId="AD" clId="Web-{E39B061B-17AE-95B0-9826-565A542A369B}" dt="2023-02-21T08:13:14.953" v="364" actId="1076"/>
          <ac:grpSpMkLst>
            <pc:docMk/>
            <pc:sldMk cId="0" sldId="290"/>
            <ac:grpSpMk id="5" creationId="{D9D55BCD-58D7-943C-4AA7-DD2112539B36}"/>
          </ac:grpSpMkLst>
        </pc:grpChg>
        <pc:grpChg chg="del">
          <ac:chgData name="SANSONE GIACOMO" userId="S::s307761@studenti.polito.it::2f115967-094e-4bc7-87ba-de4761bc091a" providerId="AD" clId="Web-{E39B061B-17AE-95B0-9826-565A542A369B}" dt="2023-02-21T08:05:05.580" v="238"/>
          <ac:grpSpMkLst>
            <pc:docMk/>
            <pc:sldMk cId="0" sldId="290"/>
            <ac:grpSpMk id="1236" creationId="{00000000-0000-0000-0000-000000000000}"/>
          </ac:grpSpMkLst>
        </pc:grpChg>
        <pc:grpChg chg="del">
          <ac:chgData name="SANSONE GIACOMO" userId="S::s307761@studenti.polito.it::2f115967-094e-4bc7-87ba-de4761bc091a" providerId="AD" clId="Web-{E39B061B-17AE-95B0-9826-565A542A369B}" dt="2023-02-21T08:05:05.315" v="237"/>
          <ac:grpSpMkLst>
            <pc:docMk/>
            <pc:sldMk cId="0" sldId="290"/>
            <ac:grpSpMk id="1241" creationId="{00000000-0000-0000-0000-000000000000}"/>
          </ac:grpSpMkLst>
        </pc:grpChg>
        <pc:grpChg chg="del">
          <ac:chgData name="SANSONE GIACOMO" userId="S::s307761@studenti.polito.it::2f115967-094e-4bc7-87ba-de4761bc091a" providerId="AD" clId="Web-{E39B061B-17AE-95B0-9826-565A542A369B}" dt="2023-02-21T08:05:00.189" v="236"/>
          <ac:grpSpMkLst>
            <pc:docMk/>
            <pc:sldMk cId="0" sldId="290"/>
            <ac:grpSpMk id="1246" creationId="{00000000-0000-0000-0000-000000000000}"/>
          </ac:grpSpMkLst>
        </pc:grpChg>
        <pc:picChg chg="add mod ord modCrop">
          <ac:chgData name="SANSONE GIACOMO" userId="S::s307761@studenti.polito.it::2f115967-094e-4bc7-87ba-de4761bc091a" providerId="AD" clId="Web-{E39B061B-17AE-95B0-9826-565A542A369B}" dt="2023-02-21T08:12:33.968" v="357"/>
          <ac:picMkLst>
            <pc:docMk/>
            <pc:sldMk cId="0" sldId="290"/>
            <ac:picMk id="2" creationId="{D51218DD-B136-7E0C-49A7-6837B15CC47D}"/>
          </ac:picMkLst>
        </pc:picChg>
        <pc:picChg chg="add mod">
          <ac:chgData name="SANSONE GIACOMO" userId="S::s307761@studenti.polito.it::2f115967-094e-4bc7-87ba-de4761bc091a" providerId="AD" clId="Web-{E39B061B-17AE-95B0-9826-565A542A369B}" dt="2023-02-21T08:12:33.968" v="358"/>
          <ac:picMkLst>
            <pc:docMk/>
            <pc:sldMk cId="0" sldId="290"/>
            <ac:picMk id="3" creationId="{CEBA09B5-40D4-4F60-289D-42E407971DFC}"/>
          </ac:picMkLst>
        </pc:picChg>
      </pc:sldChg>
      <pc:sldChg chg="modSp add ord replId">
        <pc:chgData name="SANSONE GIACOMO" userId="S::s307761@studenti.polito.it::2f115967-094e-4bc7-87ba-de4761bc091a" providerId="AD" clId="Web-{E39B061B-17AE-95B0-9826-565A542A369B}" dt="2023-02-21T07:46:57.410" v="115" actId="20577"/>
        <pc:sldMkLst>
          <pc:docMk/>
          <pc:sldMk cId="2376512133" sldId="312"/>
        </pc:sldMkLst>
        <pc:spChg chg="mod">
          <ac:chgData name="SANSONE GIACOMO" userId="S::s307761@studenti.polito.it::2f115967-094e-4bc7-87ba-de4761bc091a" providerId="AD" clId="Web-{E39B061B-17AE-95B0-9826-565A542A369B}" dt="2023-02-21T07:46:10.049" v="104" actId="20577"/>
          <ac:spMkLst>
            <pc:docMk/>
            <pc:sldMk cId="2376512133" sldId="312"/>
            <ac:spMk id="690" creationId="{00000000-0000-0000-0000-000000000000}"/>
          </ac:spMkLst>
        </pc:spChg>
        <pc:spChg chg="mod">
          <ac:chgData name="SANSONE GIACOMO" userId="S::s307761@studenti.polito.it::2f115967-094e-4bc7-87ba-de4761bc091a" providerId="AD" clId="Web-{E39B061B-17AE-95B0-9826-565A542A369B}" dt="2023-02-21T07:46:57.410" v="115" actId="20577"/>
          <ac:spMkLst>
            <pc:docMk/>
            <pc:sldMk cId="2376512133" sldId="312"/>
            <ac:spMk id="691" creationId="{00000000-0000-0000-0000-000000000000}"/>
          </ac:spMkLst>
        </pc:spChg>
        <pc:spChg chg="mod">
          <ac:chgData name="SANSONE GIACOMO" userId="S::s307761@studenti.polito.it::2f115967-094e-4bc7-87ba-de4761bc091a" providerId="AD" clId="Web-{E39B061B-17AE-95B0-9826-565A542A369B}" dt="2023-02-21T07:44:20.905" v="69" actId="20577"/>
          <ac:spMkLst>
            <pc:docMk/>
            <pc:sldMk cId="2376512133" sldId="312"/>
            <ac:spMk id="692" creationId="{00000000-0000-0000-0000-000000000000}"/>
          </ac:spMkLst>
        </pc:spChg>
      </pc:sldChg>
      <pc:sldChg chg="modSp add ord replId">
        <pc:chgData name="SANSONE GIACOMO" userId="S::s307761@studenti.polito.it::2f115967-094e-4bc7-87ba-de4761bc091a" providerId="AD" clId="Web-{E39B061B-17AE-95B0-9826-565A542A369B}" dt="2023-02-21T07:52:33.184" v="132"/>
        <pc:sldMkLst>
          <pc:docMk/>
          <pc:sldMk cId="1687664120" sldId="313"/>
        </pc:sldMkLst>
        <pc:picChg chg="mod">
          <ac:chgData name="SANSONE GIACOMO" userId="S::s307761@studenti.polito.it::2f115967-094e-4bc7-87ba-de4761bc091a" providerId="AD" clId="Web-{E39B061B-17AE-95B0-9826-565A542A369B}" dt="2023-02-21T07:52:16.325" v="131"/>
          <ac:picMkLst>
            <pc:docMk/>
            <pc:sldMk cId="1687664120" sldId="313"/>
            <ac:picMk id="564" creationId="{00000000-0000-0000-0000-000000000000}"/>
          </ac:picMkLst>
        </pc:picChg>
      </pc:sldChg>
      <pc:sldChg chg="new del">
        <pc:chgData name="SANSONE GIACOMO" userId="S::s307761@studenti.polito.it::2f115967-094e-4bc7-87ba-de4761bc091a" providerId="AD" clId="Web-{E39B061B-17AE-95B0-9826-565A542A369B}" dt="2023-02-21T08:06:01.316" v="243"/>
        <pc:sldMkLst>
          <pc:docMk/>
          <pc:sldMk cId="671244874" sldId="314"/>
        </pc:sldMkLst>
      </pc:sldChg>
      <pc:sldChg chg="delSp new del">
        <pc:chgData name="SANSONE GIACOMO" userId="S::s307761@studenti.polito.it::2f115967-094e-4bc7-87ba-de4761bc091a" providerId="AD" clId="Web-{E39B061B-17AE-95B0-9826-565A542A369B}" dt="2023-02-21T08:15:53.958" v="369"/>
        <pc:sldMkLst>
          <pc:docMk/>
          <pc:sldMk cId="1433157509" sldId="314"/>
        </pc:sldMkLst>
        <pc:spChg chg="del">
          <ac:chgData name="SANSONE GIACOMO" userId="S::s307761@studenti.polito.it::2f115967-094e-4bc7-87ba-de4761bc091a" providerId="AD" clId="Web-{E39B061B-17AE-95B0-9826-565A542A369B}" dt="2023-02-21T08:15:44.739" v="368"/>
          <ac:spMkLst>
            <pc:docMk/>
            <pc:sldMk cId="1433157509" sldId="314"/>
            <ac:spMk id="2" creationId="{2DF045AE-6CAB-DBA9-DDE5-CF2658B715AD}"/>
          </ac:spMkLst>
        </pc:spChg>
        <pc:spChg chg="del">
          <ac:chgData name="SANSONE GIACOMO" userId="S::s307761@studenti.polito.it::2f115967-094e-4bc7-87ba-de4761bc091a" providerId="AD" clId="Web-{E39B061B-17AE-95B0-9826-565A542A369B}" dt="2023-02-21T08:15:34.223" v="367"/>
          <ac:spMkLst>
            <pc:docMk/>
            <pc:sldMk cId="1433157509" sldId="314"/>
            <ac:spMk id="3" creationId="{B630A568-E1DF-BEDA-5541-7C25F9C551ED}"/>
          </ac:spMkLst>
        </pc:spChg>
      </pc:sldChg>
      <pc:sldChg chg="addSp delSp modSp add replId">
        <pc:chgData name="SANSONE GIACOMO" userId="S::s307761@studenti.polito.it::2f115967-094e-4bc7-87ba-de4761bc091a" providerId="AD" clId="Web-{E39B061B-17AE-95B0-9826-565A542A369B}" dt="2023-02-21T08:42:48.221" v="849" actId="20577"/>
        <pc:sldMkLst>
          <pc:docMk/>
          <pc:sldMk cId="2645238133" sldId="314"/>
        </pc:sldMkLst>
        <pc:spChg chg="mod">
          <ac:chgData name="SANSONE GIACOMO" userId="S::s307761@studenti.polito.it::2f115967-094e-4bc7-87ba-de4761bc091a" providerId="AD" clId="Web-{E39B061B-17AE-95B0-9826-565A542A369B}" dt="2023-02-21T08:42:48.221" v="849" actId="20577"/>
          <ac:spMkLst>
            <pc:docMk/>
            <pc:sldMk cId="2645238133" sldId="314"/>
            <ac:spMk id="410" creationId="{00000000-0000-0000-0000-000000000000}"/>
          </ac:spMkLst>
        </pc:spChg>
        <pc:spChg chg="mod">
          <ac:chgData name="SANSONE GIACOMO" userId="S::s307761@studenti.polito.it::2f115967-094e-4bc7-87ba-de4761bc091a" providerId="AD" clId="Web-{E39B061B-17AE-95B0-9826-565A542A369B}" dt="2023-02-21T08:25:59.365" v="382" actId="20577"/>
          <ac:spMkLst>
            <pc:docMk/>
            <pc:sldMk cId="2645238133" sldId="314"/>
            <ac:spMk id="411" creationId="{00000000-0000-0000-0000-000000000000}"/>
          </ac:spMkLst>
        </pc:spChg>
        <pc:grpChg chg="mod">
          <ac:chgData name="SANSONE GIACOMO" userId="S::s307761@studenti.polito.it::2f115967-094e-4bc7-87ba-de4761bc091a" providerId="AD" clId="Web-{E39B061B-17AE-95B0-9826-565A542A369B}" dt="2023-02-21T08:34:21.442" v="659" actId="1076"/>
          <ac:grpSpMkLst>
            <pc:docMk/>
            <pc:sldMk cId="2645238133" sldId="314"/>
            <ac:grpSpMk id="412" creationId="{00000000-0000-0000-0000-000000000000}"/>
          </ac:grpSpMkLst>
        </pc:grpChg>
        <pc:picChg chg="add del mod">
          <ac:chgData name="SANSONE GIACOMO" userId="S::s307761@studenti.polito.it::2f115967-094e-4bc7-87ba-de4761bc091a" providerId="AD" clId="Web-{E39B061B-17AE-95B0-9826-565A542A369B}" dt="2023-02-21T08:32:46.955" v="653"/>
          <ac:picMkLst>
            <pc:docMk/>
            <pc:sldMk cId="2645238133" sldId="314"/>
            <ac:picMk id="2" creationId="{61368BE5-BFAC-92CD-7275-509265F2BDEC}"/>
          </ac:picMkLst>
        </pc:picChg>
        <pc:picChg chg="del">
          <ac:chgData name="SANSONE GIACOMO" userId="S::s307761@studenti.polito.it::2f115967-094e-4bc7-87ba-de4761bc091a" providerId="AD" clId="Web-{E39B061B-17AE-95B0-9826-565A542A369B}" dt="2023-02-21T08:25:59.615" v="383"/>
          <ac:picMkLst>
            <pc:docMk/>
            <pc:sldMk cId="2645238133" sldId="314"/>
            <ac:picMk id="3" creationId="{DFDAABD1-6E3B-3EE0-9722-878E91E3EA90}"/>
          </ac:picMkLst>
        </pc:picChg>
        <pc:picChg chg="add del mod">
          <ac:chgData name="SANSONE GIACOMO" userId="S::s307761@studenti.polito.it::2f115967-094e-4bc7-87ba-de4761bc091a" providerId="AD" clId="Web-{E39B061B-17AE-95B0-9826-565A542A369B}" dt="2023-02-21T08:40:20.920" v="838"/>
          <ac:picMkLst>
            <pc:docMk/>
            <pc:sldMk cId="2645238133" sldId="314"/>
            <ac:picMk id="5" creationId="{B1C5DF10-122F-6285-A7AC-1727A38333EF}"/>
          </ac:picMkLst>
        </pc:picChg>
        <pc:picChg chg="add mod">
          <ac:chgData name="SANSONE GIACOMO" userId="S::s307761@studenti.polito.it::2f115967-094e-4bc7-87ba-de4761bc091a" providerId="AD" clId="Web-{E39B061B-17AE-95B0-9826-565A542A369B}" dt="2023-02-21T08:42:04.595" v="842" actId="1076"/>
          <ac:picMkLst>
            <pc:docMk/>
            <pc:sldMk cId="2645238133" sldId="314"/>
            <ac:picMk id="6" creationId="{15D6E1D4-9C89-03EF-23CE-0501BABA580D}"/>
          </ac:picMkLst>
        </pc:picChg>
        <pc:cxnChg chg="del">
          <ac:chgData name="SANSONE GIACOMO" userId="S::s307761@studenti.polito.it::2f115967-094e-4bc7-87ba-de4761bc091a" providerId="AD" clId="Web-{E39B061B-17AE-95B0-9826-565A542A369B}" dt="2023-02-21T08:26:04.193" v="384"/>
          <ac:cxnSpMkLst>
            <pc:docMk/>
            <pc:sldMk cId="2645238133" sldId="314"/>
            <ac:cxnSpMk id="4" creationId="{70504BF8-5853-E21C-FD83-173E23D46506}"/>
          </ac:cxnSpMkLst>
        </pc:cxnChg>
      </pc:sldChg>
      <pc:sldChg chg="addSp delSp modSp add replId">
        <pc:chgData name="SANSONE GIACOMO" userId="S::s307761@studenti.polito.it::2f115967-094e-4bc7-87ba-de4761bc091a" providerId="AD" clId="Web-{E39B061B-17AE-95B0-9826-565A542A369B}" dt="2023-02-21T08:45:23.929" v="866" actId="20577"/>
        <pc:sldMkLst>
          <pc:docMk/>
          <pc:sldMk cId="534444356" sldId="315"/>
        </pc:sldMkLst>
        <pc:spChg chg="mod">
          <ac:chgData name="SANSONE GIACOMO" userId="S::s307761@studenti.polito.it::2f115967-094e-4bc7-87ba-de4761bc091a" providerId="AD" clId="Web-{E39B061B-17AE-95B0-9826-565A542A369B}" dt="2023-02-21T08:45:23.929" v="866" actId="20577"/>
          <ac:spMkLst>
            <pc:docMk/>
            <pc:sldMk cId="534444356" sldId="315"/>
            <ac:spMk id="410" creationId="{00000000-0000-0000-0000-000000000000}"/>
          </ac:spMkLst>
        </pc:spChg>
        <pc:spChg chg="mod">
          <ac:chgData name="SANSONE GIACOMO" userId="S::s307761@studenti.polito.it::2f115967-094e-4bc7-87ba-de4761bc091a" providerId="AD" clId="Web-{E39B061B-17AE-95B0-9826-565A542A369B}" dt="2023-02-21T08:39:54.701" v="837" actId="20577"/>
          <ac:spMkLst>
            <pc:docMk/>
            <pc:sldMk cId="534444356" sldId="315"/>
            <ac:spMk id="411" creationId="{00000000-0000-0000-0000-000000000000}"/>
          </ac:spMkLst>
        </pc:spChg>
        <pc:spChg chg="del">
          <ac:chgData name="SANSONE GIACOMO" userId="S::s307761@studenti.polito.it::2f115967-094e-4bc7-87ba-de4761bc091a" providerId="AD" clId="Web-{E39B061B-17AE-95B0-9826-565A542A369B}" dt="2023-02-21T08:38:24.605" v="776"/>
          <ac:spMkLst>
            <pc:docMk/>
            <pc:sldMk cId="534444356" sldId="315"/>
            <ac:spMk id="413" creationId="{00000000-0000-0000-0000-000000000000}"/>
          </ac:spMkLst>
        </pc:spChg>
        <pc:spChg chg="del">
          <ac:chgData name="SANSONE GIACOMO" userId="S::s307761@studenti.polito.it::2f115967-094e-4bc7-87ba-de4761bc091a" providerId="AD" clId="Web-{E39B061B-17AE-95B0-9826-565A542A369B}" dt="2023-02-21T08:38:14.901" v="775"/>
          <ac:spMkLst>
            <pc:docMk/>
            <pc:sldMk cId="534444356" sldId="315"/>
            <ac:spMk id="415" creationId="{00000000-0000-0000-0000-000000000000}"/>
          </ac:spMkLst>
        </pc:spChg>
        <pc:grpChg chg="del">
          <ac:chgData name="SANSONE GIACOMO" userId="S::s307761@studenti.polito.it::2f115967-094e-4bc7-87ba-de4761bc091a" providerId="AD" clId="Web-{E39B061B-17AE-95B0-9826-565A542A369B}" dt="2023-02-21T08:38:36.464" v="778"/>
          <ac:grpSpMkLst>
            <pc:docMk/>
            <pc:sldMk cId="534444356" sldId="315"/>
            <ac:grpSpMk id="412" creationId="{00000000-0000-0000-0000-000000000000}"/>
          </ac:grpSpMkLst>
        </pc:grpChg>
        <pc:picChg chg="add mod">
          <ac:chgData name="SANSONE GIACOMO" userId="S::s307761@studenti.polito.it::2f115967-094e-4bc7-87ba-de4761bc091a" providerId="AD" clId="Web-{E39B061B-17AE-95B0-9826-565A542A369B}" dt="2023-02-21T08:39:06.450" v="798" actId="1076"/>
          <ac:picMkLst>
            <pc:docMk/>
            <pc:sldMk cId="534444356" sldId="315"/>
            <ac:picMk id="2" creationId="{4ACE80B0-559D-4556-1EC8-FAF59C766622}"/>
          </ac:picMkLst>
        </pc:picChg>
        <pc:picChg chg="del">
          <ac:chgData name="SANSONE GIACOMO" userId="S::s307761@studenti.polito.it::2f115967-094e-4bc7-87ba-de4761bc091a" providerId="AD" clId="Web-{E39B061B-17AE-95B0-9826-565A542A369B}" dt="2023-02-21T08:35:25.990" v="661"/>
          <ac:picMkLst>
            <pc:docMk/>
            <pc:sldMk cId="534444356" sldId="315"/>
            <ac:picMk id="5" creationId="{B1C5DF10-122F-6285-A7AC-1727A38333EF}"/>
          </ac:picMkLst>
        </pc:picChg>
      </pc:sldChg>
      <pc:sldChg chg="addSp delSp modSp add ord replId">
        <pc:chgData name="SANSONE GIACOMO" userId="S::s307761@studenti.polito.it::2f115967-094e-4bc7-87ba-de4761bc091a" providerId="AD" clId="Web-{E39B061B-17AE-95B0-9826-565A542A369B}" dt="2023-02-21T08:52:55.644" v="1061" actId="1076"/>
        <pc:sldMkLst>
          <pc:docMk/>
          <pc:sldMk cId="1028670071" sldId="316"/>
        </pc:sldMkLst>
        <pc:spChg chg="add mod">
          <ac:chgData name="SANSONE GIACOMO" userId="S::s307761@studenti.polito.it::2f115967-094e-4bc7-87ba-de4761bc091a" providerId="AD" clId="Web-{E39B061B-17AE-95B0-9826-565A542A369B}" dt="2023-02-21T08:51:51.346" v="1049" actId="1076"/>
          <ac:spMkLst>
            <pc:docMk/>
            <pc:sldMk cId="1028670071" sldId="316"/>
            <ac:spMk id="5" creationId="{F7BF4F9E-7DFD-BAA9-F368-F7E9EE480CE0}"/>
          </ac:spMkLst>
        </pc:spChg>
        <pc:spChg chg="add mod">
          <ac:chgData name="SANSONE GIACOMO" userId="S::s307761@studenti.polito.it::2f115967-094e-4bc7-87ba-de4761bc091a" providerId="AD" clId="Web-{E39B061B-17AE-95B0-9826-565A542A369B}" dt="2023-02-21T08:51:51.408" v="1051" actId="1076"/>
          <ac:spMkLst>
            <pc:docMk/>
            <pc:sldMk cId="1028670071" sldId="316"/>
            <ac:spMk id="9" creationId="{9E72B338-920F-5FA7-EB88-EAEA9A64BAE2}"/>
          </ac:spMkLst>
        </pc:spChg>
        <pc:spChg chg="add mod ord">
          <ac:chgData name="SANSONE GIACOMO" userId="S::s307761@studenti.polito.it::2f115967-094e-4bc7-87ba-de4761bc091a" providerId="AD" clId="Web-{E39B061B-17AE-95B0-9826-565A542A369B}" dt="2023-02-21T08:52:52.473" v="1060" actId="1076"/>
          <ac:spMkLst>
            <pc:docMk/>
            <pc:sldMk cId="1028670071" sldId="316"/>
            <ac:spMk id="11" creationId="{72286F2C-A291-E776-EF00-D38839A6B19C}"/>
          </ac:spMkLst>
        </pc:spChg>
        <pc:spChg chg="mod">
          <ac:chgData name="SANSONE GIACOMO" userId="S::s307761@studenti.polito.it::2f115967-094e-4bc7-87ba-de4761bc091a" providerId="AD" clId="Web-{E39B061B-17AE-95B0-9826-565A542A369B}" dt="2023-02-21T08:51:22.783" v="1046" actId="1076"/>
          <ac:spMkLst>
            <pc:docMk/>
            <pc:sldMk cId="1028670071" sldId="316"/>
            <ac:spMk id="410" creationId="{00000000-0000-0000-0000-000000000000}"/>
          </ac:spMkLst>
        </pc:spChg>
        <pc:spChg chg="mod">
          <ac:chgData name="SANSONE GIACOMO" userId="S::s307761@studenti.polito.it::2f115967-094e-4bc7-87ba-de4761bc091a" providerId="AD" clId="Web-{E39B061B-17AE-95B0-9826-565A542A369B}" dt="2023-02-21T08:47:50.480" v="889" actId="20577"/>
          <ac:spMkLst>
            <pc:docMk/>
            <pc:sldMk cId="1028670071" sldId="316"/>
            <ac:spMk id="411" creationId="{00000000-0000-0000-0000-000000000000}"/>
          </ac:spMkLst>
        </pc:spChg>
        <pc:picChg chg="del">
          <ac:chgData name="SANSONE GIACOMO" userId="S::s307761@studenti.polito.it::2f115967-094e-4bc7-87ba-de4761bc091a" providerId="AD" clId="Web-{E39B061B-17AE-95B0-9826-565A542A369B}" dt="2023-02-21T08:47:56.355" v="890"/>
          <ac:picMkLst>
            <pc:docMk/>
            <pc:sldMk cId="1028670071" sldId="316"/>
            <ac:picMk id="3" creationId="{DFDAABD1-6E3B-3EE0-9722-878E91E3EA90}"/>
          </ac:picMkLst>
        </pc:picChg>
        <pc:picChg chg="add del mod">
          <ac:chgData name="SANSONE GIACOMO" userId="S::s307761@studenti.polito.it::2f115967-094e-4bc7-87ba-de4761bc091a" providerId="AD" clId="Web-{E39B061B-17AE-95B0-9826-565A542A369B}" dt="2023-02-21T08:51:54.658" v="1052"/>
          <ac:picMkLst>
            <pc:docMk/>
            <pc:sldMk cId="1028670071" sldId="316"/>
            <ac:picMk id="7" creationId="{317B8B34-233F-8D13-8507-A76FA62B434F}"/>
          </ac:picMkLst>
        </pc:picChg>
        <pc:picChg chg="add mod">
          <ac:chgData name="SANSONE GIACOMO" userId="S::s307761@studenti.polito.it::2f115967-094e-4bc7-87ba-de4761bc091a" providerId="AD" clId="Web-{E39B061B-17AE-95B0-9826-565A542A369B}" dt="2023-02-21T08:52:55.644" v="1061" actId="1076"/>
          <ac:picMkLst>
            <pc:docMk/>
            <pc:sldMk cId="1028670071" sldId="316"/>
            <ac:picMk id="10" creationId="{BA38CF2C-F8C5-B9F0-D4AC-09E1C941F763}"/>
          </ac:picMkLst>
        </pc:picChg>
        <pc:cxnChg chg="del">
          <ac:chgData name="SANSONE GIACOMO" userId="S::s307761@studenti.polito.it::2f115967-094e-4bc7-87ba-de4761bc091a" providerId="AD" clId="Web-{E39B061B-17AE-95B0-9826-565A542A369B}" dt="2023-02-21T08:47:56.402" v="891"/>
          <ac:cxnSpMkLst>
            <pc:docMk/>
            <pc:sldMk cId="1028670071" sldId="316"/>
            <ac:cxnSpMk id="4" creationId="{70504BF8-5853-E21C-FD83-173E23D46506}"/>
          </ac:cxnSpMkLst>
        </pc:cxnChg>
      </pc:sldChg>
      <pc:sldChg chg="addSp delSp modSp add ord replId">
        <pc:chgData name="SANSONE GIACOMO" userId="S::s307761@studenti.polito.it::2f115967-094e-4bc7-87ba-de4761bc091a" providerId="AD" clId="Web-{E39B061B-17AE-95B0-9826-565A542A369B}" dt="2023-02-21T08:57:32.683" v="1271" actId="20577"/>
        <pc:sldMkLst>
          <pc:docMk/>
          <pc:sldMk cId="402498134" sldId="317"/>
        </pc:sldMkLst>
        <pc:spChg chg="add mod">
          <ac:chgData name="SANSONE GIACOMO" userId="S::s307761@studenti.polito.it::2f115967-094e-4bc7-87ba-de4761bc091a" providerId="AD" clId="Web-{E39B061B-17AE-95B0-9826-565A542A369B}" dt="2023-02-21T08:57:32.683" v="1271" actId="20577"/>
          <ac:spMkLst>
            <pc:docMk/>
            <pc:sldMk cId="402498134" sldId="317"/>
            <ac:spMk id="5" creationId="{7C424822-D3F8-A06E-39CD-BACE709F1C05}"/>
          </ac:spMkLst>
        </pc:spChg>
        <pc:spChg chg="mod">
          <ac:chgData name="SANSONE GIACOMO" userId="S::s307761@studenti.polito.it::2f115967-094e-4bc7-87ba-de4761bc091a" providerId="AD" clId="Web-{E39B061B-17AE-95B0-9826-565A542A369B}" dt="2023-02-21T08:56:00.197" v="1166" actId="1076"/>
          <ac:spMkLst>
            <pc:docMk/>
            <pc:sldMk cId="402498134" sldId="317"/>
            <ac:spMk id="410" creationId="{00000000-0000-0000-0000-000000000000}"/>
          </ac:spMkLst>
        </pc:spChg>
        <pc:spChg chg="mod">
          <ac:chgData name="SANSONE GIACOMO" userId="S::s307761@studenti.polito.it::2f115967-094e-4bc7-87ba-de4761bc091a" providerId="AD" clId="Web-{E39B061B-17AE-95B0-9826-565A542A369B}" dt="2023-02-21T08:54:33.710" v="1065" actId="20577"/>
          <ac:spMkLst>
            <pc:docMk/>
            <pc:sldMk cId="402498134" sldId="317"/>
            <ac:spMk id="411" creationId="{00000000-0000-0000-0000-000000000000}"/>
          </ac:spMkLst>
        </pc:spChg>
        <pc:picChg chg="del">
          <ac:chgData name="SANSONE GIACOMO" userId="S::s307761@studenti.polito.it::2f115967-094e-4bc7-87ba-de4761bc091a" providerId="AD" clId="Web-{E39B061B-17AE-95B0-9826-565A542A369B}" dt="2023-02-21T08:55:53.118" v="1163"/>
          <ac:picMkLst>
            <pc:docMk/>
            <pc:sldMk cId="402498134" sldId="317"/>
            <ac:picMk id="2" creationId="{4ACE80B0-559D-4556-1EC8-FAF59C766622}"/>
          </ac:picMkLst>
        </pc:picChg>
        <pc:picChg chg="add mod">
          <ac:chgData name="SANSONE GIACOMO" userId="S::s307761@studenti.polito.it::2f115967-094e-4bc7-87ba-de4761bc091a" providerId="AD" clId="Web-{E39B061B-17AE-95B0-9826-565A542A369B}" dt="2023-02-21T08:55:53.743" v="1165" actId="1076"/>
          <ac:picMkLst>
            <pc:docMk/>
            <pc:sldMk cId="402498134" sldId="317"/>
            <ac:picMk id="3" creationId="{90F95A80-40FD-6348-274B-916057FD90CF}"/>
          </ac:picMkLst>
        </pc:picChg>
      </pc:sldChg>
      <pc:sldMasterChg chg="mod modSldLayout">
        <pc:chgData name="SANSONE GIACOMO" userId="S::s307761@studenti.polito.it::2f115967-094e-4bc7-87ba-de4761bc091a" providerId="AD" clId="Web-{E39B061B-17AE-95B0-9826-565A542A369B}" dt="2023-02-21T07:48:22.834" v="124"/>
        <pc:sldMasterMkLst>
          <pc:docMk/>
          <pc:sldMasterMk cId="0" sldId="2147483723"/>
        </pc:sldMasterMkLst>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48"/>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49"/>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0"/>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1"/>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2"/>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3"/>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4"/>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5"/>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6"/>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7"/>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8"/>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59"/>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97"/>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98"/>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699"/>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0"/>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1"/>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2"/>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3"/>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4"/>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5"/>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6"/>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7"/>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8"/>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09"/>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0"/>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1"/>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2"/>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3"/>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4"/>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5"/>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6"/>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7"/>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8"/>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19"/>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3"/>
            <pc:sldLayoutMk cId="0" sldId="2147483720"/>
          </pc:sldLayoutMkLst>
        </pc:sldLayoutChg>
      </pc:sldMasterChg>
      <pc:sldMasterChg chg="mod modSldLayout">
        <pc:chgData name="SANSONE GIACOMO" userId="S::s307761@studenti.polito.it::2f115967-094e-4bc7-87ba-de4761bc091a" providerId="AD" clId="Web-{E39B061B-17AE-95B0-9826-565A542A369B}" dt="2023-02-21T07:48:22.834" v="124"/>
        <pc:sldMasterMkLst>
          <pc:docMk/>
          <pc:sldMasterMk cId="0" sldId="2147483724"/>
        </pc:sldMasterMkLst>
        <pc:sldLayoutChg chg="mod">
          <pc:chgData name="SANSONE GIACOMO" userId="S::s307761@studenti.polito.it::2f115967-094e-4bc7-87ba-de4761bc091a" providerId="AD" clId="Web-{E39B061B-17AE-95B0-9826-565A542A369B}" dt="2023-02-21T07:48:22.834" v="124"/>
          <pc:sldLayoutMkLst>
            <pc:docMk/>
            <pc:sldMasterMk cId="0" sldId="2147483724"/>
            <pc:sldLayoutMk cId="0" sldId="2147483721"/>
          </pc:sldLayoutMkLst>
        </pc:sldLayoutChg>
        <pc:sldLayoutChg chg="mod">
          <pc:chgData name="SANSONE GIACOMO" userId="S::s307761@studenti.polito.it::2f115967-094e-4bc7-87ba-de4761bc091a" providerId="AD" clId="Web-{E39B061B-17AE-95B0-9826-565A542A369B}" dt="2023-02-21T07:48:22.834" v="124"/>
          <pc:sldLayoutMkLst>
            <pc:docMk/>
            <pc:sldMasterMk cId="0" sldId="2147483724"/>
            <pc:sldLayoutMk cId="0" sldId="2147483722"/>
          </pc:sldLayoutMkLst>
        </pc:sldLayoutChg>
      </pc:sldMasterChg>
    </pc:docChg>
  </pc:docChgLst>
  <pc:docChgLst>
    <pc:chgData name="SANSONE GIACOMO" userId="S::s307761@studenti.polito.it::2f115967-094e-4bc7-87ba-de4761bc091a" providerId="AD" clId="Web-{2A0DC652-85A5-788A-5D34-10696D4F6D26}"/>
    <pc:docChg chg="delSld modSld">
      <pc:chgData name="SANSONE GIACOMO" userId="S::s307761@studenti.polito.it::2f115967-094e-4bc7-87ba-de4761bc091a" providerId="AD" clId="Web-{2A0DC652-85A5-788A-5D34-10696D4F6D26}" dt="2023-02-21T07:41:26.075" v="345" actId="20577"/>
      <pc:docMkLst>
        <pc:docMk/>
      </pc:docMkLst>
      <pc:sldChg chg="addSp modSp">
        <pc:chgData name="SANSONE GIACOMO" userId="S::s307761@studenti.polito.it::2f115967-094e-4bc7-87ba-de4761bc091a" providerId="AD" clId="Web-{2A0DC652-85A5-788A-5D34-10696D4F6D26}" dt="2023-02-21T07:31:42.343" v="82" actId="14100"/>
        <pc:sldMkLst>
          <pc:docMk/>
          <pc:sldMk cId="0" sldId="256"/>
        </pc:sldMkLst>
        <pc:spChg chg="add mod">
          <ac:chgData name="SANSONE GIACOMO" userId="S::s307761@studenti.polito.it::2f115967-094e-4bc7-87ba-de4761bc091a" providerId="AD" clId="Web-{2A0DC652-85A5-788A-5D34-10696D4F6D26}" dt="2023-02-21T07:30:14.932" v="80" actId="20577"/>
          <ac:spMkLst>
            <pc:docMk/>
            <pc:sldMk cId="0" sldId="256"/>
            <ac:spMk id="3" creationId="{2D569F36-3539-9285-F17D-FE0D5EBFE593}"/>
          </ac:spMkLst>
        </pc:spChg>
        <pc:spChg chg="mod">
          <ac:chgData name="SANSONE GIACOMO" userId="S::s307761@studenti.polito.it::2f115967-094e-4bc7-87ba-de4761bc091a" providerId="AD" clId="Web-{2A0DC652-85A5-788A-5D34-10696D4F6D26}" dt="2023-02-21T07:31:42.343" v="82" actId="14100"/>
          <ac:spMkLst>
            <pc:docMk/>
            <pc:sldMk cId="0" sldId="256"/>
            <ac:spMk id="313" creationId="{00000000-0000-0000-0000-000000000000}"/>
          </ac:spMkLst>
        </pc:spChg>
        <pc:spChg chg="mod">
          <ac:chgData name="SANSONE GIACOMO" userId="S::s307761@studenti.polito.it::2f115967-094e-4bc7-87ba-de4761bc091a" providerId="AD" clId="Web-{2A0DC652-85A5-788A-5D34-10696D4F6D26}" dt="2023-02-21T07:28:50.569" v="53" actId="1076"/>
          <ac:spMkLst>
            <pc:docMk/>
            <pc:sldMk cId="0" sldId="256"/>
            <ac:spMk id="314" creationId="{00000000-0000-0000-0000-000000000000}"/>
          </ac:spMkLst>
        </pc:spChg>
      </pc:sldChg>
      <pc:sldChg chg="modSp del">
        <pc:chgData name="SANSONE GIACOMO" userId="S::s307761@studenti.polito.it::2f115967-094e-4bc7-87ba-de4761bc091a" providerId="AD" clId="Web-{2A0DC652-85A5-788A-5D34-10696D4F6D26}" dt="2023-02-21T07:36:05.731" v="251"/>
        <pc:sldMkLst>
          <pc:docMk/>
          <pc:sldMk cId="0" sldId="257"/>
        </pc:sldMkLst>
        <pc:spChg chg="mod">
          <ac:chgData name="SANSONE GIACOMO" userId="S::s307761@studenti.polito.it::2f115967-094e-4bc7-87ba-de4761bc091a" providerId="AD" clId="Web-{2A0DC652-85A5-788A-5D34-10696D4F6D26}" dt="2023-02-21T07:36:01.137" v="250" actId="20577"/>
          <ac:spMkLst>
            <pc:docMk/>
            <pc:sldMk cId="0" sldId="257"/>
            <ac:spMk id="324" creationId="{00000000-0000-0000-0000-000000000000}"/>
          </ac:spMkLst>
        </pc:spChg>
        <pc:spChg chg="mod">
          <ac:chgData name="SANSONE GIACOMO" userId="S::s307761@studenti.polito.it::2f115967-094e-4bc7-87ba-de4761bc091a" providerId="AD" clId="Web-{2A0DC652-85A5-788A-5D34-10696D4F6D26}" dt="2023-02-21T07:33:15.113" v="90" actId="20577"/>
          <ac:spMkLst>
            <pc:docMk/>
            <pc:sldMk cId="0" sldId="257"/>
            <ac:spMk id="332" creationId="{00000000-0000-0000-0000-000000000000}"/>
          </ac:spMkLst>
        </pc:spChg>
        <pc:graphicFrameChg chg="mod modGraphic">
          <ac:chgData name="SANSONE GIACOMO" userId="S::s307761@studenti.polito.it::2f115967-094e-4bc7-87ba-de4761bc091a" providerId="AD" clId="Web-{2A0DC652-85A5-788A-5D34-10696D4F6D26}" dt="2023-02-21T07:35:10.416" v="211" actId="1076"/>
          <ac:graphicFrameMkLst>
            <pc:docMk/>
            <pc:sldMk cId="0" sldId="257"/>
            <ac:graphicFrameMk id="323" creationId="{00000000-0000-0000-0000-000000000000}"/>
          </ac:graphicFrameMkLst>
        </pc:graphicFrameChg>
      </pc:sldChg>
      <pc:sldChg chg="del">
        <pc:chgData name="SANSONE GIACOMO" userId="S::s307761@studenti.polito.it::2f115967-094e-4bc7-87ba-de4761bc091a" providerId="AD" clId="Web-{2A0DC652-85A5-788A-5D34-10696D4F6D26}" dt="2023-02-21T07:36:08.137" v="252"/>
        <pc:sldMkLst>
          <pc:docMk/>
          <pc:sldMk cId="0" sldId="258"/>
        </pc:sldMkLst>
      </pc:sldChg>
      <pc:sldChg chg="addSp delSp modSp">
        <pc:chgData name="SANSONE GIACOMO" userId="S::s307761@studenti.polito.it::2f115967-094e-4bc7-87ba-de4761bc091a" providerId="AD" clId="Web-{2A0DC652-85A5-788A-5D34-10696D4F6D26}" dt="2023-02-21T07:40:11.087" v="335" actId="1076"/>
        <pc:sldMkLst>
          <pc:docMk/>
          <pc:sldMk cId="0" sldId="259"/>
        </pc:sldMkLst>
        <pc:spChg chg="add del mod">
          <ac:chgData name="SANSONE GIACOMO" userId="S::s307761@studenti.polito.it::2f115967-094e-4bc7-87ba-de4761bc091a" providerId="AD" clId="Web-{2A0DC652-85A5-788A-5D34-10696D4F6D26}" dt="2023-02-21T07:37:05.077" v="272"/>
          <ac:spMkLst>
            <pc:docMk/>
            <pc:sldMk cId="0" sldId="259"/>
            <ac:spMk id="3" creationId="{AE9072E2-6221-A50D-9487-8B387DADB0A2}"/>
          </ac:spMkLst>
        </pc:spChg>
        <pc:spChg chg="add del mod">
          <ac:chgData name="SANSONE GIACOMO" userId="S::s307761@studenti.polito.it::2f115967-094e-4bc7-87ba-de4761bc091a" providerId="AD" clId="Web-{2A0DC652-85A5-788A-5D34-10696D4F6D26}" dt="2023-02-21T07:37:14.187" v="273"/>
          <ac:spMkLst>
            <pc:docMk/>
            <pc:sldMk cId="0" sldId="259"/>
            <ac:spMk id="5" creationId="{49140692-32D6-3E31-8593-FA49EC4C5BB8}"/>
          </ac:spMkLst>
        </pc:spChg>
        <pc:spChg chg="add del mod">
          <ac:chgData name="SANSONE GIACOMO" userId="S::s307761@studenti.polito.it::2f115967-094e-4bc7-87ba-de4761bc091a" providerId="AD" clId="Web-{2A0DC652-85A5-788A-5D34-10696D4F6D26}" dt="2023-02-21T07:37:27.750" v="276"/>
          <ac:spMkLst>
            <pc:docMk/>
            <pc:sldMk cId="0" sldId="259"/>
            <ac:spMk id="7" creationId="{C0E830AB-ED37-A814-1717-C1289D4C5853}"/>
          </ac:spMkLst>
        </pc:spChg>
        <pc:spChg chg="add del mod">
          <ac:chgData name="SANSONE GIACOMO" userId="S::s307761@studenti.polito.it::2f115967-094e-4bc7-87ba-de4761bc091a" providerId="AD" clId="Web-{2A0DC652-85A5-788A-5D34-10696D4F6D26}" dt="2023-02-21T07:37:33.954" v="277"/>
          <ac:spMkLst>
            <pc:docMk/>
            <pc:sldMk cId="0" sldId="259"/>
            <ac:spMk id="9" creationId="{22B6A5E8-29F3-F4C8-B5BF-75BF1B6F8918}"/>
          </ac:spMkLst>
        </pc:spChg>
        <pc:spChg chg="mod">
          <ac:chgData name="SANSONE GIACOMO" userId="S::s307761@studenti.polito.it::2f115967-094e-4bc7-87ba-de4761bc091a" providerId="AD" clId="Web-{2A0DC652-85A5-788A-5D34-10696D4F6D26}" dt="2023-02-21T07:39:56.492" v="333" actId="1076"/>
          <ac:spMkLst>
            <pc:docMk/>
            <pc:sldMk cId="0" sldId="259"/>
            <ac:spMk id="356" creationId="{00000000-0000-0000-0000-000000000000}"/>
          </ac:spMkLst>
        </pc:spChg>
        <pc:spChg chg="del mod">
          <ac:chgData name="SANSONE GIACOMO" userId="S::s307761@studenti.polito.it::2f115967-094e-4bc7-87ba-de4761bc091a" providerId="AD" clId="Web-{2A0DC652-85A5-788A-5D34-10696D4F6D26}" dt="2023-02-21T07:36:50.045" v="269"/>
          <ac:spMkLst>
            <pc:docMk/>
            <pc:sldMk cId="0" sldId="259"/>
            <ac:spMk id="358" creationId="{00000000-0000-0000-0000-000000000000}"/>
          </ac:spMkLst>
        </pc:spChg>
        <pc:spChg chg="mod">
          <ac:chgData name="SANSONE GIACOMO" userId="S::s307761@studenti.polito.it::2f115967-094e-4bc7-87ba-de4761bc091a" providerId="AD" clId="Web-{2A0DC652-85A5-788A-5D34-10696D4F6D26}" dt="2023-02-21T07:40:04.789" v="334" actId="1076"/>
          <ac:spMkLst>
            <pc:docMk/>
            <pc:sldMk cId="0" sldId="259"/>
            <ac:spMk id="359" creationId="{00000000-0000-0000-0000-000000000000}"/>
          </ac:spMkLst>
        </pc:spChg>
        <pc:spChg chg="del">
          <ac:chgData name="SANSONE GIACOMO" userId="S::s307761@studenti.polito.it::2f115967-094e-4bc7-87ba-de4761bc091a" providerId="AD" clId="Web-{2A0DC652-85A5-788A-5D34-10696D4F6D26}" dt="2023-02-21T07:37:19.406" v="274"/>
          <ac:spMkLst>
            <pc:docMk/>
            <pc:sldMk cId="0" sldId="259"/>
            <ac:spMk id="361" creationId="{00000000-0000-0000-0000-000000000000}"/>
          </ac:spMkLst>
        </pc:spChg>
        <pc:spChg chg="mod">
          <ac:chgData name="SANSONE GIACOMO" userId="S::s307761@studenti.polito.it::2f115967-094e-4bc7-87ba-de4761bc091a" providerId="AD" clId="Web-{2A0DC652-85A5-788A-5D34-10696D4F6D26}" dt="2023-02-21T07:39:49.898" v="332" actId="1076"/>
          <ac:spMkLst>
            <pc:docMk/>
            <pc:sldMk cId="0" sldId="259"/>
            <ac:spMk id="362" creationId="{00000000-0000-0000-0000-000000000000}"/>
          </ac:spMkLst>
        </pc:spChg>
        <pc:spChg chg="del">
          <ac:chgData name="SANSONE GIACOMO" userId="S::s307761@studenti.polito.it::2f115967-094e-4bc7-87ba-de4761bc091a" providerId="AD" clId="Web-{2A0DC652-85A5-788A-5D34-10696D4F6D26}" dt="2023-02-21T07:36:51.858" v="270"/>
          <ac:spMkLst>
            <pc:docMk/>
            <pc:sldMk cId="0" sldId="259"/>
            <ac:spMk id="364" creationId="{00000000-0000-0000-0000-000000000000}"/>
          </ac:spMkLst>
        </pc:spChg>
        <pc:spChg chg="mod">
          <ac:chgData name="SANSONE GIACOMO" userId="S::s307761@studenti.polito.it::2f115967-094e-4bc7-87ba-de4761bc091a" providerId="AD" clId="Web-{2A0DC652-85A5-788A-5D34-10696D4F6D26}" dt="2023-02-21T07:40:11.087" v="335" actId="1076"/>
          <ac:spMkLst>
            <pc:docMk/>
            <pc:sldMk cId="0" sldId="259"/>
            <ac:spMk id="365" creationId="{00000000-0000-0000-0000-000000000000}"/>
          </ac:spMkLst>
        </pc:spChg>
        <pc:spChg chg="del">
          <ac:chgData name="SANSONE GIACOMO" userId="S::s307761@studenti.polito.it::2f115967-094e-4bc7-87ba-de4761bc091a" providerId="AD" clId="Web-{2A0DC652-85A5-788A-5D34-10696D4F6D26}" dt="2023-02-21T07:37:21.938" v="275"/>
          <ac:spMkLst>
            <pc:docMk/>
            <pc:sldMk cId="0" sldId="259"/>
            <ac:spMk id="367" creationId="{00000000-0000-0000-0000-000000000000}"/>
          </ac:spMkLst>
        </pc:spChg>
      </pc:sldChg>
      <pc:sldChg chg="modSp">
        <pc:chgData name="SANSONE GIACOMO" userId="S::s307761@studenti.polito.it::2f115967-094e-4bc7-87ba-de4761bc091a" providerId="AD" clId="Web-{2A0DC652-85A5-788A-5D34-10696D4F6D26}" dt="2023-02-21T07:41:26.075" v="345" actId="20577"/>
        <pc:sldMkLst>
          <pc:docMk/>
          <pc:sldMk cId="0" sldId="260"/>
        </pc:sldMkLst>
        <pc:spChg chg="mod">
          <ac:chgData name="SANSONE GIACOMO" userId="S::s307761@studenti.polito.it::2f115967-094e-4bc7-87ba-de4761bc091a" providerId="AD" clId="Web-{2A0DC652-85A5-788A-5D34-10696D4F6D26}" dt="2023-02-21T07:41:26.075" v="345" actId="20577"/>
          <ac:spMkLst>
            <pc:docMk/>
            <pc:sldMk cId="0" sldId="260"/>
            <ac:spMk id="384" creationId="{00000000-0000-0000-0000-000000000000}"/>
          </ac:spMkLst>
        </pc:spChg>
      </pc:sldChg>
    </pc:docChg>
  </pc:docChgLst>
  <pc:docChgLst>
    <pc:chgData name="SANSONE GIACOMO" userId="S::s307761@studenti.polito.it::2f115967-094e-4bc7-87ba-de4761bc091a" providerId="AD" clId="Web-{9670674E-712D-692B-BA46-333597A70CF8}"/>
    <pc:docChg chg="modSld">
      <pc:chgData name="SANSONE GIACOMO" userId="S::s307761@studenti.polito.it::2f115967-094e-4bc7-87ba-de4761bc091a" providerId="AD" clId="Web-{9670674E-712D-692B-BA46-333597A70CF8}" dt="2023-02-25T13:51:04.647" v="0" actId="1076"/>
      <pc:docMkLst>
        <pc:docMk/>
      </pc:docMkLst>
      <pc:sldChg chg="modSp">
        <pc:chgData name="SANSONE GIACOMO" userId="S::s307761@studenti.polito.it::2f115967-094e-4bc7-87ba-de4761bc091a" providerId="AD" clId="Web-{9670674E-712D-692B-BA46-333597A70CF8}" dt="2023-02-25T13:51:04.647" v="0" actId="1076"/>
        <pc:sldMkLst>
          <pc:docMk/>
          <pc:sldMk cId="3733166056" sldId="318"/>
        </pc:sldMkLst>
        <pc:spChg chg="mod">
          <ac:chgData name="SANSONE GIACOMO" userId="S::s307761@studenti.polito.it::2f115967-094e-4bc7-87ba-de4761bc091a" providerId="AD" clId="Web-{9670674E-712D-692B-BA46-333597A70CF8}" dt="2023-02-25T13:51:04.647" v="0" actId="1076"/>
          <ac:spMkLst>
            <pc:docMk/>
            <pc:sldMk cId="3733166056" sldId="318"/>
            <ac:spMk id="457" creationId="{00000000-0000-0000-0000-000000000000}"/>
          </ac:spMkLst>
        </pc:spChg>
      </pc:sldChg>
    </pc:docChg>
  </pc:docChgLst>
  <pc:docChgLst>
    <pc:chgData name="VALENZA ARIANNA" userId="S::s317742@studenti.polito.it::c4a19271-f3a8-4433-9b92-5ec84096a932" providerId="AD" clId="Web-{9DAB3CF7-4194-671D-B9D9-C4F2E7365130}"/>
    <pc:docChg chg="modSld">
      <pc:chgData name="VALENZA ARIANNA" userId="S::s317742@studenti.polito.it::c4a19271-f3a8-4433-9b92-5ec84096a932" providerId="AD" clId="Web-{9DAB3CF7-4194-671D-B9D9-C4F2E7365130}" dt="2023-02-25T12:21:03.239" v="13" actId="14100"/>
      <pc:docMkLst>
        <pc:docMk/>
      </pc:docMkLst>
      <pc:sldChg chg="modSp">
        <pc:chgData name="VALENZA ARIANNA" userId="S::s317742@studenti.polito.it::c4a19271-f3a8-4433-9b92-5ec84096a932" providerId="AD" clId="Web-{9DAB3CF7-4194-671D-B9D9-C4F2E7365130}" dt="2023-02-25T12:21:03.239" v="13" actId="14100"/>
        <pc:sldMkLst>
          <pc:docMk/>
          <pc:sldMk cId="0" sldId="262"/>
        </pc:sldMkLst>
        <pc:spChg chg="mod">
          <ac:chgData name="VALENZA ARIANNA" userId="S::s317742@studenti.polito.it::c4a19271-f3a8-4433-9b92-5ec84096a932" providerId="AD" clId="Web-{9DAB3CF7-4194-671D-B9D9-C4F2E7365130}" dt="2023-02-25T12:20:18.847" v="7" actId="20577"/>
          <ac:spMkLst>
            <pc:docMk/>
            <pc:sldMk cId="0" sldId="262"/>
            <ac:spMk id="426" creationId="{00000000-0000-0000-0000-000000000000}"/>
          </ac:spMkLst>
        </pc:spChg>
        <pc:spChg chg="mod">
          <ac:chgData name="VALENZA ARIANNA" userId="S::s317742@studenti.polito.it::c4a19271-f3a8-4433-9b92-5ec84096a932" providerId="AD" clId="Web-{9DAB3CF7-4194-671D-B9D9-C4F2E7365130}" dt="2023-02-25T12:21:03.239" v="13" actId="14100"/>
          <ac:spMkLst>
            <pc:docMk/>
            <pc:sldMk cId="0" sldId="262"/>
            <ac:spMk id="427" creationId="{00000000-0000-0000-0000-000000000000}"/>
          </ac:spMkLst>
        </pc:spChg>
        <pc:spChg chg="mod">
          <ac:chgData name="VALENZA ARIANNA" userId="S::s317742@studenti.polito.it::c4a19271-f3a8-4433-9b92-5ec84096a932" providerId="AD" clId="Web-{9DAB3CF7-4194-671D-B9D9-C4F2E7365130}" dt="2023-02-25T12:21:00.332" v="12" actId="14100"/>
          <ac:spMkLst>
            <pc:docMk/>
            <pc:sldMk cId="0" sldId="262"/>
            <ac:spMk id="429" creationId="{00000000-0000-0000-0000-000000000000}"/>
          </ac:spMkLst>
        </pc:spChg>
      </pc:sldChg>
    </pc:docChg>
  </pc:docChgLst>
</pc:chgInfo>
</file>

<file path=ppt/media/image1.png>
</file>

<file path=ppt/media/image10.png>
</file>

<file path=ppt/media/image11.jpeg>
</file>

<file path=ppt/media/image12.pn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3f970efa5_7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3f970efa5_7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ecc7082a3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ecc7082a3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
        <p:cNvGrpSpPr/>
        <p:nvPr/>
      </p:nvGrpSpPr>
      <p:grpSpPr>
        <a:xfrm>
          <a:off x="0" y="0"/>
          <a:ext cx="0" cy="0"/>
          <a:chOff x="0" y="0"/>
          <a:chExt cx="0" cy="0"/>
        </a:xfrm>
      </p:grpSpPr>
      <p:sp>
        <p:nvSpPr>
          <p:cNvPr id="1074" name="Google Shape;1074;g1339c01dfe0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 name="Google Shape;1075;g1339c01dfe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d362d286f3_1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d362d286f3_1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93136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ecc7082a3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ecc7082a3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d362d286f3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d362d286f3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d362d286f3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d362d286f3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29462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d362d286f3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d362d286f3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47434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d362d286f3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d362d286f3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406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d362d286f3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d362d286f3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25287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ecc7082a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ecc7082a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4536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d362d286f3_1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d362d286f3_1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d362d286f3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d362d286f3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b="0" i="0">
                <a:effectLst/>
                <a:latin typeface="Arial" panose="020B0604020202020204" pitchFamily="34" charset="0"/>
              </a:rPr>
              <a:t>simulates a DMA attack to the control unit charged to monitor the state of the payload system in a spacecraft. </a:t>
            </a:r>
          </a:p>
          <a:p>
            <a:pPr marL="0" indent="0">
              <a:buNone/>
            </a:pPr>
            <a:r>
              <a:rPr lang="en-US" b="0" i="0">
                <a:effectLst/>
                <a:latin typeface="Arial" panose="020B0604020202020204" pitchFamily="34" charset="0"/>
              </a:rPr>
              <a:t>The aim is to cause the failure of the mission, changing willingly the parameters of the sensors to shut down the on board computer OBC, which cannot operate in particular harsh conditions</a:t>
            </a:r>
            <a:endParaRPr lang="it-IT"/>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1322391730a_1_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 name="Google Shape;1142;g1322391730a_1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ecc7082a3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ecc7082a3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a:t>3 key peripherals</a:t>
            </a:r>
            <a:endParaRPr/>
          </a:p>
        </p:txBody>
      </p:sp>
    </p:spTree>
    <p:extLst>
      <p:ext uri="{BB962C8B-B14F-4D97-AF65-F5344CB8AC3E}">
        <p14:creationId xmlns:p14="http://schemas.microsoft.com/office/powerpoint/2010/main" val="28886783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d362d286f3_1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d362d286f3_1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err="1"/>
              <a:t>Drawn</a:t>
            </a:r>
            <a:r>
              <a:rPr lang="it-IT"/>
              <a:t> up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d362d286f3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d362d286f3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8"/>
        <p:cNvGrpSpPr/>
        <p:nvPr/>
      </p:nvGrpSpPr>
      <p:grpSpPr>
        <a:xfrm>
          <a:off x="0" y="0"/>
          <a:ext cx="0" cy="0"/>
          <a:chOff x="0" y="0"/>
          <a:chExt cx="0" cy="0"/>
        </a:xfrm>
      </p:grpSpPr>
      <p:sp>
        <p:nvSpPr>
          <p:cNvPr id="1229" name="Google Shape;1229;gd362d286f3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0" name="Google Shape;1230;gd362d286f3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d362d286f3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d362d286f3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ecc7082a3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ecc7082a3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3282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d362d286f3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d362d286f3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d362d286f3_1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d362d286f3_1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d362d286f3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d362d286f3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48090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d362d286f3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d362d286f3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ecc7082a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ecc7082a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C1C1C"/>
            </a:gs>
            <a:gs pos="100000">
              <a:srgbClr val="426B6A"/>
            </a:gs>
          </a:gsLst>
          <a:lin ang="0"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133300" y="1036963"/>
            <a:ext cx="6469500" cy="1958100"/>
          </a:xfrm>
          <a:prstGeom prst="rect">
            <a:avLst/>
          </a:prstGeom>
          <a:noFill/>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4300">
                <a:solidFill>
                  <a:srgbClr val="F3F3F3"/>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133300" y="3306875"/>
            <a:ext cx="5473800" cy="443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8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sldNum" idx="12"/>
          </p:nvPr>
        </p:nvSpPr>
        <p:spPr>
          <a:xfrm>
            <a:off x="7875300" y="4434050"/>
            <a:ext cx="548700" cy="170400"/>
          </a:xfrm>
          <a:prstGeom prst="rect">
            <a:avLst/>
          </a:prstGeom>
        </p:spPr>
        <p:txBody>
          <a:bodyPr spcFirstLastPara="1" wrap="square" lIns="91425" tIns="91425" rIns="91425" bIns="91425" anchor="ctr" anchorCtr="0">
            <a:noAutofit/>
          </a:bodyPr>
          <a:lstStyle>
            <a:lvl1pPr lvl="0">
              <a:buNone/>
              <a:defRPr sz="1600"/>
            </a:lvl1pPr>
            <a:lvl2pPr lvl="1">
              <a:buNone/>
              <a:defRPr sz="1600"/>
            </a:lvl2pPr>
            <a:lvl3pPr lvl="2">
              <a:buNone/>
              <a:defRPr sz="1600"/>
            </a:lvl3pPr>
            <a:lvl4pPr lvl="3">
              <a:buNone/>
              <a:defRPr sz="1600"/>
            </a:lvl4pPr>
            <a:lvl5pPr lvl="4">
              <a:buNone/>
              <a:defRPr sz="1600"/>
            </a:lvl5pPr>
            <a:lvl6pPr lvl="5">
              <a:buNone/>
              <a:defRPr sz="1600"/>
            </a:lvl6pPr>
            <a:lvl7pPr lvl="6">
              <a:buNone/>
              <a:defRPr sz="1600"/>
            </a:lvl7pPr>
            <a:lvl8pPr lvl="7">
              <a:buNone/>
              <a:defRPr sz="1600"/>
            </a:lvl8pPr>
            <a:lvl9pPr lvl="8">
              <a:buNone/>
              <a:defRPr sz="1600"/>
            </a:lvl9pPr>
          </a:lstStyle>
          <a:p>
            <a:pPr marL="0" lvl="0" indent="0" algn="r" rtl="0">
              <a:spcBef>
                <a:spcPts val="0"/>
              </a:spcBef>
              <a:spcAft>
                <a:spcPts val="0"/>
              </a:spcAft>
              <a:buNone/>
            </a:pPr>
            <a:r>
              <a:rPr lang="en"/>
              <a:t>00</a:t>
            </a:r>
            <a:fld id="{00000000-1234-1234-1234-123412341234}" type="slidenum">
              <a:rPr lang="en"/>
              <a:t>‹#›</a:t>
            </a:fld>
            <a:endParaRPr/>
          </a:p>
        </p:txBody>
      </p:sp>
      <p:sp>
        <p:nvSpPr>
          <p:cNvPr id="13" name="Google Shape;13;p2"/>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6801078" y="621971"/>
            <a:ext cx="2125029" cy="403038"/>
            <a:chOff x="6787353" y="621971"/>
            <a:chExt cx="2125029" cy="403038"/>
          </a:xfrm>
        </p:grpSpPr>
        <p:sp>
          <p:nvSpPr>
            <p:cNvPr id="15" name="Google Shape;15;p2"/>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rgbClr val="1C1C1C"/>
            </a:gs>
            <a:gs pos="100000">
              <a:srgbClr val="426B6A"/>
            </a:gs>
          </a:gsLst>
          <a:lin ang="0" scaled="0"/>
        </a:gradFill>
        <a:effectLst/>
      </p:bgPr>
    </p:bg>
    <p:spTree>
      <p:nvGrpSpPr>
        <p:cNvPr id="1" name="Shape 72"/>
        <p:cNvGrpSpPr/>
        <p:nvPr/>
      </p:nvGrpSpPr>
      <p:grpSpPr>
        <a:xfrm>
          <a:off x="0" y="0"/>
          <a:ext cx="0" cy="0"/>
          <a:chOff x="0" y="0"/>
          <a:chExt cx="0" cy="0"/>
        </a:xfrm>
      </p:grpSpPr>
      <p:sp>
        <p:nvSpPr>
          <p:cNvPr id="73" name="Google Shape;73;p11"/>
          <p:cNvSpPr txBox="1">
            <a:spLocks noGrp="1"/>
          </p:cNvSpPr>
          <p:nvPr>
            <p:ph type="title" hasCustomPrompt="1"/>
          </p:nvPr>
        </p:nvSpPr>
        <p:spPr>
          <a:xfrm>
            <a:off x="1284000" y="1754238"/>
            <a:ext cx="6576000" cy="1131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5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a:spLocks noGrp="1"/>
          </p:cNvSpPr>
          <p:nvPr>
            <p:ph type="subTitle" idx="1"/>
          </p:nvPr>
        </p:nvSpPr>
        <p:spPr>
          <a:xfrm>
            <a:off x="1284000" y="2885550"/>
            <a:ext cx="6576000" cy="45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8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5" name="Google Shape;75;p11"/>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
        <p:nvSpPr>
          <p:cNvPr id="76" name="Google Shape;76;p11"/>
          <p:cNvSpPr/>
          <p:nvPr/>
        </p:nvSpPr>
        <p:spPr>
          <a:xfrm rot="10800000" flipH="1">
            <a:off x="223211" y="230163"/>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 name="Google Shape;77;p11"/>
          <p:cNvGrpSpPr/>
          <p:nvPr/>
        </p:nvGrpSpPr>
        <p:grpSpPr>
          <a:xfrm rot="5400000" flipH="1">
            <a:off x="-577123" y="764951"/>
            <a:ext cx="1672852" cy="143201"/>
            <a:chOff x="7239530" y="753659"/>
            <a:chExt cx="1672852" cy="143201"/>
          </a:xfrm>
        </p:grpSpPr>
        <p:sp>
          <p:nvSpPr>
            <p:cNvPr id="78" name="Google Shape;78;p11"/>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1"/>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3">
    <p:bg>
      <p:bgPr>
        <a:gradFill>
          <a:gsLst>
            <a:gs pos="0">
              <a:srgbClr val="1C1C1C"/>
            </a:gs>
            <a:gs pos="100000">
              <a:srgbClr val="426B6A"/>
            </a:gs>
          </a:gsLst>
          <a:lin ang="0" scaled="0"/>
        </a:gradFill>
        <a:effectLst/>
      </p:bgPr>
    </p:bg>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3"/>
          <p:cNvSpPr/>
          <p:nvPr/>
        </p:nvSpPr>
        <p:spPr>
          <a:xfrm flipH="1">
            <a:off x="228617"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13"/>
          <p:cNvGrpSpPr/>
          <p:nvPr/>
        </p:nvGrpSpPr>
        <p:grpSpPr>
          <a:xfrm rot="-5400000" flipH="1">
            <a:off x="8018174" y="4241717"/>
            <a:ext cx="1672852" cy="143201"/>
            <a:chOff x="7239530" y="753659"/>
            <a:chExt cx="1672852" cy="143201"/>
          </a:xfrm>
        </p:grpSpPr>
        <p:sp>
          <p:nvSpPr>
            <p:cNvPr id="85" name="Google Shape;85;p1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13"/>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3_1">
    <p:bg>
      <p:bgPr>
        <a:gradFill>
          <a:gsLst>
            <a:gs pos="0">
              <a:srgbClr val="1C1C1C"/>
            </a:gs>
            <a:gs pos="100000">
              <a:srgbClr val="426B6A"/>
            </a:gs>
          </a:gsLst>
          <a:lin ang="0" scaled="0"/>
        </a:gradFill>
        <a:effectLst/>
      </p:bgPr>
    </p:bg>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0" name="Google Shape;90;p14"/>
          <p:cNvGrpSpPr/>
          <p:nvPr/>
        </p:nvGrpSpPr>
        <p:grpSpPr>
          <a:xfrm rot="5400000" flipH="1">
            <a:off x="-577123" y="764951"/>
            <a:ext cx="1672852" cy="143201"/>
            <a:chOff x="7239530" y="753659"/>
            <a:chExt cx="1672852" cy="143201"/>
          </a:xfrm>
        </p:grpSpPr>
        <p:sp>
          <p:nvSpPr>
            <p:cNvPr id="91" name="Google Shape;91;p14"/>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4"/>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14"/>
          <p:cNvSpPr/>
          <p:nvPr/>
        </p:nvSpPr>
        <p:spPr>
          <a:xfrm rot="10800000" flipH="1">
            <a:off x="223205"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gradFill>
          <a:gsLst>
            <a:gs pos="0">
              <a:srgbClr val="1C1C1C"/>
            </a:gs>
            <a:gs pos="100000">
              <a:srgbClr val="426B6A"/>
            </a:gs>
          </a:gsLst>
          <a:lin ang="0" scaled="0"/>
        </a:gra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subTitle" idx="1"/>
          </p:nvPr>
        </p:nvSpPr>
        <p:spPr>
          <a:xfrm>
            <a:off x="1978961" y="1412350"/>
            <a:ext cx="51861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96" name="Google Shape;96;p15"/>
          <p:cNvSpPr txBox="1">
            <a:spLocks noGrp="1"/>
          </p:cNvSpPr>
          <p:nvPr>
            <p:ph type="subTitle" idx="2"/>
          </p:nvPr>
        </p:nvSpPr>
        <p:spPr>
          <a:xfrm>
            <a:off x="1978961" y="2870675"/>
            <a:ext cx="5186100" cy="457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97" name="Google Shape;97;p15"/>
          <p:cNvSpPr txBox="1">
            <a:spLocks noGrp="1"/>
          </p:cNvSpPr>
          <p:nvPr>
            <p:ph type="subTitle" idx="3"/>
          </p:nvPr>
        </p:nvSpPr>
        <p:spPr>
          <a:xfrm>
            <a:off x="1978939" y="1869550"/>
            <a:ext cx="51861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5"/>
          <p:cNvSpPr txBox="1">
            <a:spLocks noGrp="1"/>
          </p:cNvSpPr>
          <p:nvPr>
            <p:ph type="subTitle" idx="4"/>
          </p:nvPr>
        </p:nvSpPr>
        <p:spPr>
          <a:xfrm>
            <a:off x="1978939" y="3327875"/>
            <a:ext cx="5186100" cy="64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5"/>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0" name="Google Shape;100;p15"/>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gradFill>
          <a:gsLst>
            <a:gs pos="0">
              <a:srgbClr val="1C1C1C"/>
            </a:gs>
            <a:gs pos="100000">
              <a:srgbClr val="426B6A"/>
            </a:gs>
          </a:gsLst>
          <a:lin ang="0" scaled="0"/>
        </a:gradFill>
        <a:effectLst/>
      </p:bgPr>
    </p:bg>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1360500" y="2513000"/>
            <a:ext cx="6423000" cy="91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60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3" name="Google Shape;103;p16"/>
          <p:cNvSpPr txBox="1">
            <a:spLocks noGrp="1"/>
          </p:cNvSpPr>
          <p:nvPr>
            <p:ph type="title" idx="2" hasCustomPrompt="1"/>
          </p:nvPr>
        </p:nvSpPr>
        <p:spPr>
          <a:xfrm>
            <a:off x="3657600" y="1269375"/>
            <a:ext cx="1828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4" name="Google Shape;104;p16"/>
          <p:cNvSpPr txBox="1">
            <a:spLocks noGrp="1"/>
          </p:cNvSpPr>
          <p:nvPr>
            <p:ph type="subTitle" idx="1"/>
          </p:nvPr>
        </p:nvSpPr>
        <p:spPr>
          <a:xfrm>
            <a:off x="1360500" y="3427400"/>
            <a:ext cx="6423000" cy="41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6"/>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
        <p:nvSpPr>
          <p:cNvPr id="106" name="Google Shape;106;p16"/>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2">
  <p:cSld name="SECTION_HEADER_2">
    <p:bg>
      <p:bgPr>
        <a:gradFill>
          <a:gsLst>
            <a:gs pos="0">
              <a:srgbClr val="1C1C1C"/>
            </a:gs>
            <a:gs pos="100000">
              <a:srgbClr val="426B6A"/>
            </a:gs>
          </a:gsLst>
          <a:lin ang="0" scaled="0"/>
        </a:gradFill>
        <a:effectLst/>
      </p:bgPr>
    </p:bg>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1834269" y="1601563"/>
            <a:ext cx="3677400" cy="914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60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17"/>
          <p:cNvSpPr txBox="1">
            <a:spLocks noGrp="1"/>
          </p:cNvSpPr>
          <p:nvPr>
            <p:ph type="title" idx="2" hasCustomPrompt="1"/>
          </p:nvPr>
        </p:nvSpPr>
        <p:spPr>
          <a:xfrm>
            <a:off x="5747400" y="1834950"/>
            <a:ext cx="1406700" cy="104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0" name="Google Shape;110;p17"/>
          <p:cNvSpPr txBox="1">
            <a:spLocks noGrp="1"/>
          </p:cNvSpPr>
          <p:nvPr>
            <p:ph type="subTitle" idx="1"/>
          </p:nvPr>
        </p:nvSpPr>
        <p:spPr>
          <a:xfrm>
            <a:off x="1834269" y="2515963"/>
            <a:ext cx="3677400" cy="64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7"/>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
        <p:nvSpPr>
          <p:cNvPr id="112" name="Google Shape;112;p17"/>
          <p:cNvSpPr/>
          <p:nvPr/>
        </p:nvSpPr>
        <p:spPr>
          <a:xfrm rot="10800000">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of contents">
  <p:cSld name="BLANK_1">
    <p:bg>
      <p:bgPr>
        <a:gradFill>
          <a:gsLst>
            <a:gs pos="0">
              <a:srgbClr val="1C1C1C"/>
            </a:gs>
            <a:gs pos="100000">
              <a:srgbClr val="426B6A"/>
            </a:gs>
          </a:gsLst>
          <a:lin ang="0" scaled="0"/>
        </a:gradFill>
        <a:effectLst/>
      </p:bgPr>
    </p:bg>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1797416" y="1361775"/>
            <a:ext cx="24690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5" name="Google Shape;115;p18"/>
          <p:cNvSpPr txBox="1">
            <a:spLocks noGrp="1"/>
          </p:cNvSpPr>
          <p:nvPr>
            <p:ph type="title" idx="2" hasCustomPrompt="1"/>
          </p:nvPr>
        </p:nvSpPr>
        <p:spPr>
          <a:xfrm>
            <a:off x="969400" y="1593369"/>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8"/>
          <p:cNvSpPr txBox="1">
            <a:spLocks noGrp="1"/>
          </p:cNvSpPr>
          <p:nvPr>
            <p:ph type="subTitle" idx="1"/>
          </p:nvPr>
        </p:nvSpPr>
        <p:spPr>
          <a:xfrm>
            <a:off x="1797416" y="1891900"/>
            <a:ext cx="2469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7" name="Google Shape;117;p18"/>
          <p:cNvSpPr txBox="1">
            <a:spLocks noGrp="1"/>
          </p:cNvSpPr>
          <p:nvPr>
            <p:ph type="title" idx="3"/>
          </p:nvPr>
        </p:nvSpPr>
        <p:spPr>
          <a:xfrm>
            <a:off x="1797416" y="2972205"/>
            <a:ext cx="24723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8" name="Google Shape;118;p18"/>
          <p:cNvSpPr txBox="1">
            <a:spLocks noGrp="1"/>
          </p:cNvSpPr>
          <p:nvPr>
            <p:ph type="title" idx="4" hasCustomPrompt="1"/>
          </p:nvPr>
        </p:nvSpPr>
        <p:spPr>
          <a:xfrm>
            <a:off x="969400" y="3201113"/>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8"/>
          <p:cNvSpPr txBox="1">
            <a:spLocks noGrp="1"/>
          </p:cNvSpPr>
          <p:nvPr>
            <p:ph type="subTitle" idx="5"/>
          </p:nvPr>
        </p:nvSpPr>
        <p:spPr>
          <a:xfrm>
            <a:off x="1797416" y="3499900"/>
            <a:ext cx="24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0" name="Google Shape;120;p18"/>
          <p:cNvSpPr txBox="1">
            <a:spLocks noGrp="1"/>
          </p:cNvSpPr>
          <p:nvPr>
            <p:ph type="title" idx="6"/>
          </p:nvPr>
        </p:nvSpPr>
        <p:spPr>
          <a:xfrm>
            <a:off x="5768000" y="1359358"/>
            <a:ext cx="24723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1" name="Google Shape;121;p18"/>
          <p:cNvSpPr txBox="1">
            <a:spLocks noGrp="1"/>
          </p:cNvSpPr>
          <p:nvPr>
            <p:ph type="title" idx="7" hasCustomPrompt="1"/>
          </p:nvPr>
        </p:nvSpPr>
        <p:spPr>
          <a:xfrm>
            <a:off x="4931800" y="1593369"/>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8"/>
          <p:cNvSpPr txBox="1">
            <a:spLocks noGrp="1"/>
          </p:cNvSpPr>
          <p:nvPr>
            <p:ph type="subTitle" idx="8"/>
          </p:nvPr>
        </p:nvSpPr>
        <p:spPr>
          <a:xfrm>
            <a:off x="5768000" y="1889487"/>
            <a:ext cx="24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3" name="Google Shape;123;p18"/>
          <p:cNvSpPr txBox="1">
            <a:spLocks noGrp="1"/>
          </p:cNvSpPr>
          <p:nvPr>
            <p:ph type="title" idx="9"/>
          </p:nvPr>
        </p:nvSpPr>
        <p:spPr>
          <a:xfrm>
            <a:off x="5768000" y="2972205"/>
            <a:ext cx="24723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4" name="Google Shape;124;p18"/>
          <p:cNvSpPr txBox="1">
            <a:spLocks noGrp="1"/>
          </p:cNvSpPr>
          <p:nvPr>
            <p:ph type="title" idx="13" hasCustomPrompt="1"/>
          </p:nvPr>
        </p:nvSpPr>
        <p:spPr>
          <a:xfrm>
            <a:off x="4931800" y="3201113"/>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8"/>
          <p:cNvSpPr txBox="1">
            <a:spLocks noGrp="1"/>
          </p:cNvSpPr>
          <p:nvPr>
            <p:ph type="subTitle" idx="14"/>
          </p:nvPr>
        </p:nvSpPr>
        <p:spPr>
          <a:xfrm>
            <a:off x="5768000" y="3499900"/>
            <a:ext cx="24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 name="Google Shape;126;p18"/>
          <p:cNvSpPr txBox="1">
            <a:spLocks noGrp="1"/>
          </p:cNvSpPr>
          <p:nvPr>
            <p:ph type="title" idx="15"/>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 name="Google Shape;127;p18"/>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00</a:t>
            </a:r>
            <a:fld id="{00000000-1234-1234-1234-123412341234}" type="slidenum">
              <a:rPr lang="en"/>
              <a:t>‹#›</a:t>
            </a:fld>
            <a:endParaRPr/>
          </a:p>
        </p:txBody>
      </p:sp>
      <p:sp>
        <p:nvSpPr>
          <p:cNvPr id="128" name="Google Shape;128;p18"/>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Quote">
  <p:cSld name="BLANK_1_1">
    <p:bg>
      <p:bgPr>
        <a:gradFill>
          <a:gsLst>
            <a:gs pos="0">
              <a:srgbClr val="1C1C1C"/>
            </a:gs>
            <a:gs pos="100000">
              <a:srgbClr val="426B6A"/>
            </a:gs>
          </a:gsLst>
          <a:lin ang="0" scaled="0"/>
        </a:gradFill>
        <a:effectLst/>
      </p:bgPr>
    </p:bg>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1733811" y="3382675"/>
            <a:ext cx="5676300" cy="531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5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1" name="Google Shape;131;p19"/>
          <p:cNvSpPr txBox="1">
            <a:spLocks noGrp="1"/>
          </p:cNvSpPr>
          <p:nvPr>
            <p:ph type="subTitle" idx="1"/>
          </p:nvPr>
        </p:nvSpPr>
        <p:spPr>
          <a:xfrm>
            <a:off x="1733775" y="1076525"/>
            <a:ext cx="5676300" cy="174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None/>
              <a:defRPr sz="3000">
                <a:solidFill>
                  <a:schemeClr val="lt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32" name="Google Shape;132;p19"/>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
        <p:nvSpPr>
          <p:cNvPr id="133" name="Google Shape;133;p19"/>
          <p:cNvSpPr/>
          <p:nvPr/>
        </p:nvSpPr>
        <p:spPr>
          <a:xfrm rot="10800000" flipH="1">
            <a:off x="223136" y="230155"/>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19"/>
          <p:cNvGrpSpPr/>
          <p:nvPr/>
        </p:nvGrpSpPr>
        <p:grpSpPr>
          <a:xfrm rot="5400000" flipH="1">
            <a:off x="-577123" y="764951"/>
            <a:ext cx="1672852" cy="143201"/>
            <a:chOff x="7239530" y="753659"/>
            <a:chExt cx="1672852" cy="143201"/>
          </a:xfrm>
        </p:grpSpPr>
        <p:sp>
          <p:nvSpPr>
            <p:cNvPr id="135" name="Google Shape;135;p19"/>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
    <p:bg>
      <p:bgPr>
        <a:gradFill>
          <a:gsLst>
            <a:gs pos="0">
              <a:srgbClr val="1C1C1C"/>
            </a:gs>
            <a:gs pos="100000">
              <a:srgbClr val="426B6A"/>
            </a:gs>
          </a:gsLst>
          <a:lin ang="0" scaled="0"/>
        </a:gradFill>
        <a:effectLst/>
      </p:bgPr>
    </p:bg>
    <p:spTree>
      <p:nvGrpSpPr>
        <p:cNvPr id="1" name="Shape 137"/>
        <p:cNvGrpSpPr/>
        <p:nvPr/>
      </p:nvGrpSpPr>
      <p:grpSpPr>
        <a:xfrm>
          <a:off x="0" y="0"/>
          <a:ext cx="0" cy="0"/>
          <a:chOff x="0" y="0"/>
          <a:chExt cx="0" cy="0"/>
        </a:xfrm>
      </p:grpSpPr>
      <p:sp>
        <p:nvSpPr>
          <p:cNvPr id="138" name="Google Shape;138;p20"/>
          <p:cNvSpPr txBox="1">
            <a:spLocks noGrp="1"/>
          </p:cNvSpPr>
          <p:nvPr>
            <p:ph type="subTitle" idx="1"/>
          </p:nvPr>
        </p:nvSpPr>
        <p:spPr>
          <a:xfrm>
            <a:off x="1416613" y="1977525"/>
            <a:ext cx="3017400" cy="161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0"/>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 name="Google Shape;140;p20"/>
          <p:cNvSpPr/>
          <p:nvPr/>
        </p:nvSpPr>
        <p:spPr>
          <a:xfrm>
            <a:off x="223211" y="230163"/>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20"/>
          <p:cNvGrpSpPr/>
          <p:nvPr/>
        </p:nvGrpSpPr>
        <p:grpSpPr>
          <a:xfrm rot="5400000">
            <a:off x="-577123" y="4241717"/>
            <a:ext cx="1672852" cy="143201"/>
            <a:chOff x="7239530" y="753659"/>
            <a:chExt cx="1672852" cy="143201"/>
          </a:xfrm>
        </p:grpSpPr>
        <p:sp>
          <p:nvSpPr>
            <p:cNvPr id="142" name="Google Shape;142;p20"/>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rgbClr val="1C1C1C"/>
            </a:gs>
            <a:gs pos="100000">
              <a:srgbClr val="426B6A"/>
            </a:gs>
          </a:gsLst>
          <a:lin ang="0" scaled="0"/>
        </a:gradFill>
        <a:effectLst/>
      </p:bgPr>
    </p:bg>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3362488" y="1551223"/>
            <a:ext cx="3835800" cy="887100"/>
          </a:xfrm>
          <a:prstGeom prst="rect">
            <a:avLst/>
          </a:prstGeom>
          <a:noFill/>
        </p:spPr>
        <p:txBody>
          <a:bodyPr spcFirstLastPara="1" wrap="square" lIns="91425" tIns="91425" rIns="91425" bIns="91425" anchor="ctr" anchorCtr="0">
            <a:noAutofit/>
          </a:bodyPr>
          <a:lstStyle>
            <a:lvl1pPr lvl="0">
              <a:spcBef>
                <a:spcPts val="0"/>
              </a:spcBef>
              <a:spcAft>
                <a:spcPts val="0"/>
              </a:spcAft>
              <a:buSzPts val="3600"/>
              <a:buNone/>
              <a:defRPr sz="6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1487763" y="1834950"/>
            <a:ext cx="1406700" cy="1048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3362468" y="2438323"/>
            <a:ext cx="38358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3"/>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lvl1pPr lvl="0" rtl="0">
              <a:buNone/>
              <a:defRPr sz="1600">
                <a:solidFill>
                  <a:schemeClr val="accent2"/>
                </a:solidFill>
              </a:defRPr>
            </a:lvl1pPr>
            <a:lvl2pPr lvl="1" rtl="0">
              <a:buNone/>
              <a:defRPr sz="1600">
                <a:solidFill>
                  <a:schemeClr val="accent2"/>
                </a:solidFill>
              </a:defRPr>
            </a:lvl2pPr>
            <a:lvl3pPr lvl="2" rtl="0">
              <a:buNone/>
              <a:defRPr sz="1600">
                <a:solidFill>
                  <a:schemeClr val="accent2"/>
                </a:solidFill>
              </a:defRPr>
            </a:lvl3pPr>
            <a:lvl4pPr lvl="3" rtl="0">
              <a:buNone/>
              <a:defRPr sz="1600">
                <a:solidFill>
                  <a:schemeClr val="accent2"/>
                </a:solidFill>
              </a:defRPr>
            </a:lvl4pPr>
            <a:lvl5pPr lvl="4" rtl="0">
              <a:buNone/>
              <a:defRPr sz="1600">
                <a:solidFill>
                  <a:schemeClr val="accent2"/>
                </a:solidFill>
              </a:defRPr>
            </a:lvl5pPr>
            <a:lvl6pPr lvl="5" rtl="0">
              <a:buNone/>
              <a:defRPr sz="1600">
                <a:solidFill>
                  <a:schemeClr val="accent2"/>
                </a:solidFill>
              </a:defRPr>
            </a:lvl6pPr>
            <a:lvl7pPr lvl="6" rtl="0">
              <a:buNone/>
              <a:defRPr sz="1600">
                <a:solidFill>
                  <a:schemeClr val="accent2"/>
                </a:solidFill>
              </a:defRPr>
            </a:lvl7pPr>
            <a:lvl8pPr lvl="7" rtl="0">
              <a:buNone/>
              <a:defRPr sz="1600">
                <a:solidFill>
                  <a:schemeClr val="accent2"/>
                </a:solidFill>
              </a:defRPr>
            </a:lvl8pPr>
            <a:lvl9pPr lvl="8" rtl="0">
              <a:buNone/>
              <a:defRPr sz="1600">
                <a:solidFill>
                  <a:schemeClr val="accent2"/>
                </a:solidFill>
              </a:defRPr>
            </a:lvl9pPr>
          </a:lstStyle>
          <a:p>
            <a:pPr marL="0" lvl="0" indent="0" algn="r" rtl="0">
              <a:spcBef>
                <a:spcPts val="0"/>
              </a:spcBef>
              <a:spcAft>
                <a:spcPts val="0"/>
              </a:spcAft>
              <a:buNone/>
            </a:pPr>
            <a:r>
              <a:rPr lang="en"/>
              <a:t>00</a:t>
            </a:r>
            <a:fld id="{00000000-1234-1234-1234-123412341234}" type="slidenum">
              <a:rPr lang="en"/>
              <a:t>‹#›</a:t>
            </a:fld>
            <a:endParaRPr/>
          </a:p>
        </p:txBody>
      </p:sp>
      <p:sp>
        <p:nvSpPr>
          <p:cNvPr id="26" name="Google Shape;26;p3"/>
          <p:cNvSpPr/>
          <p:nvPr/>
        </p:nvSpPr>
        <p:spPr>
          <a:xfrm rot="10800000" flipH="1">
            <a:off x="223205"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3"/>
          <p:cNvGrpSpPr/>
          <p:nvPr/>
        </p:nvGrpSpPr>
        <p:grpSpPr>
          <a:xfrm rot="-5400000">
            <a:off x="-577123" y="764817"/>
            <a:ext cx="1672852" cy="143201"/>
            <a:chOff x="7239530" y="753659"/>
            <a:chExt cx="1672852" cy="143201"/>
          </a:xfrm>
        </p:grpSpPr>
        <p:sp>
          <p:nvSpPr>
            <p:cNvPr id="28" name="Google Shape;28;p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2_1">
    <p:bg>
      <p:bgPr>
        <a:gradFill>
          <a:gsLst>
            <a:gs pos="0">
              <a:srgbClr val="1C1C1C"/>
            </a:gs>
            <a:gs pos="100000">
              <a:srgbClr val="426B6A"/>
            </a:gs>
          </a:gsLst>
          <a:lin ang="0" scaled="0"/>
        </a:gradFill>
        <a:effectLst/>
      </p:bgPr>
    </p:bg>
    <p:spTree>
      <p:nvGrpSpPr>
        <p:cNvPr id="1" name="Shape 144"/>
        <p:cNvGrpSpPr/>
        <p:nvPr/>
      </p:nvGrpSpPr>
      <p:grpSpPr>
        <a:xfrm>
          <a:off x="0" y="0"/>
          <a:ext cx="0" cy="0"/>
          <a:chOff x="0" y="0"/>
          <a:chExt cx="0" cy="0"/>
        </a:xfrm>
      </p:grpSpPr>
      <p:sp>
        <p:nvSpPr>
          <p:cNvPr id="145" name="Google Shape;145;p21"/>
          <p:cNvSpPr txBox="1">
            <a:spLocks noGrp="1"/>
          </p:cNvSpPr>
          <p:nvPr>
            <p:ph type="subTitle" idx="1"/>
          </p:nvPr>
        </p:nvSpPr>
        <p:spPr>
          <a:xfrm>
            <a:off x="1969100" y="2988163"/>
            <a:ext cx="5205900" cy="92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1"/>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7" name="Google Shape;147;p21"/>
          <p:cNvSpPr/>
          <p:nvPr/>
        </p:nvSpPr>
        <p:spPr>
          <a:xfrm flipH="1">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1">
    <p:bg>
      <p:bgPr>
        <a:gradFill>
          <a:gsLst>
            <a:gs pos="0">
              <a:srgbClr val="1C1C1C"/>
            </a:gs>
            <a:gs pos="100000">
              <a:srgbClr val="426B6A"/>
            </a:gs>
          </a:gsLst>
          <a:lin ang="0" scaled="0"/>
        </a:gradFill>
        <a:effectLst/>
      </p:bgPr>
    </p:bg>
    <p:spTree>
      <p:nvGrpSpPr>
        <p:cNvPr id="1" name="Shape 148"/>
        <p:cNvGrpSpPr/>
        <p:nvPr/>
      </p:nvGrpSpPr>
      <p:grpSpPr>
        <a:xfrm>
          <a:off x="0" y="0"/>
          <a:ext cx="0" cy="0"/>
          <a:chOff x="0" y="0"/>
          <a:chExt cx="0" cy="0"/>
        </a:xfrm>
      </p:grpSpPr>
      <p:sp>
        <p:nvSpPr>
          <p:cNvPr id="149" name="Google Shape;149;p22"/>
          <p:cNvSpPr txBox="1">
            <a:spLocks noGrp="1"/>
          </p:cNvSpPr>
          <p:nvPr>
            <p:ph type="subTitle" idx="1"/>
          </p:nvPr>
        </p:nvSpPr>
        <p:spPr>
          <a:xfrm>
            <a:off x="988025" y="1997050"/>
            <a:ext cx="3076500" cy="132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2"/>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51" name="Google Shape;151;p22"/>
          <p:cNvGrpSpPr/>
          <p:nvPr/>
        </p:nvGrpSpPr>
        <p:grpSpPr>
          <a:xfrm rot="5400000">
            <a:off x="-577123" y="4241717"/>
            <a:ext cx="1672852" cy="143201"/>
            <a:chOff x="7239530" y="753659"/>
            <a:chExt cx="1672852" cy="143201"/>
          </a:xfrm>
        </p:grpSpPr>
        <p:sp>
          <p:nvSpPr>
            <p:cNvPr id="152" name="Google Shape;152;p22"/>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22"/>
          <p:cNvSpPr/>
          <p:nvPr/>
        </p:nvSpPr>
        <p:spPr>
          <a:xfrm>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1_2">
    <p:bg>
      <p:bgPr>
        <a:gradFill>
          <a:gsLst>
            <a:gs pos="0">
              <a:srgbClr val="1C1C1C"/>
            </a:gs>
            <a:gs pos="100000">
              <a:srgbClr val="426B6A"/>
            </a:gs>
          </a:gsLst>
          <a:lin ang="0" scaled="0"/>
        </a:gradFill>
        <a:effectLst/>
      </p:bgPr>
    </p:bg>
    <p:spTree>
      <p:nvGrpSpPr>
        <p:cNvPr id="1" name="Shape 155"/>
        <p:cNvGrpSpPr/>
        <p:nvPr/>
      </p:nvGrpSpPr>
      <p:grpSpPr>
        <a:xfrm>
          <a:off x="0" y="0"/>
          <a:ext cx="0" cy="0"/>
          <a:chOff x="0" y="0"/>
          <a:chExt cx="0" cy="0"/>
        </a:xfrm>
      </p:grpSpPr>
      <p:sp>
        <p:nvSpPr>
          <p:cNvPr id="156" name="Google Shape;156;p23"/>
          <p:cNvSpPr txBox="1">
            <a:spLocks noGrp="1"/>
          </p:cNvSpPr>
          <p:nvPr>
            <p:ph type="subTitle" idx="1"/>
          </p:nvPr>
        </p:nvSpPr>
        <p:spPr>
          <a:xfrm>
            <a:off x="5171600" y="1997050"/>
            <a:ext cx="3076500" cy="132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 name="Google Shape;157;p23"/>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8" name="Google Shape;158;p23"/>
          <p:cNvSpPr/>
          <p:nvPr/>
        </p:nvSpPr>
        <p:spPr>
          <a:xfrm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23"/>
          <p:cNvGrpSpPr/>
          <p:nvPr/>
        </p:nvGrpSpPr>
        <p:grpSpPr>
          <a:xfrm rot="-5400000" flipH="1">
            <a:off x="8094374" y="4241717"/>
            <a:ext cx="1672852" cy="143201"/>
            <a:chOff x="7239530" y="753659"/>
            <a:chExt cx="1672852" cy="143201"/>
          </a:xfrm>
        </p:grpSpPr>
        <p:sp>
          <p:nvSpPr>
            <p:cNvPr id="160" name="Google Shape;160;p2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4">
  <p:cSld name="CUSTOM_1_1">
    <p:bg>
      <p:bgPr>
        <a:gradFill>
          <a:gsLst>
            <a:gs pos="0">
              <a:srgbClr val="1C1C1C"/>
            </a:gs>
            <a:gs pos="100000">
              <a:srgbClr val="426B6A"/>
            </a:gs>
          </a:gsLst>
          <a:lin ang="0" scaled="0"/>
        </a:gradFill>
        <a:effectLst/>
      </p:bgPr>
    </p:bg>
    <p:spTree>
      <p:nvGrpSpPr>
        <p:cNvPr id="1" name="Shape 162"/>
        <p:cNvGrpSpPr/>
        <p:nvPr/>
      </p:nvGrpSpPr>
      <p:grpSpPr>
        <a:xfrm>
          <a:off x="0" y="0"/>
          <a:ext cx="0" cy="0"/>
          <a:chOff x="0" y="0"/>
          <a:chExt cx="0" cy="0"/>
        </a:xfrm>
      </p:grpSpPr>
      <p:sp>
        <p:nvSpPr>
          <p:cNvPr id="163" name="Google Shape;163;p24"/>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64" name="Google Shape;164;p24"/>
          <p:cNvGrpSpPr/>
          <p:nvPr/>
        </p:nvGrpSpPr>
        <p:grpSpPr>
          <a:xfrm rot="-5400000" flipH="1">
            <a:off x="8094374" y="4241717"/>
            <a:ext cx="1672852" cy="143201"/>
            <a:chOff x="7239530" y="753659"/>
            <a:chExt cx="1672852" cy="143201"/>
          </a:xfrm>
        </p:grpSpPr>
        <p:sp>
          <p:nvSpPr>
            <p:cNvPr id="165" name="Google Shape;165;p24"/>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4"/>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24"/>
          <p:cNvSpPr/>
          <p:nvPr/>
        </p:nvSpPr>
        <p:spPr>
          <a:xfrm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Font typeface="Arial"/>
              <a:buChar char="●"/>
              <a:defRPr sz="1250">
                <a:solidFill>
                  <a:schemeClr val="lt1"/>
                </a:solidFill>
              </a:defRPr>
            </a:lvl1pPr>
            <a:lvl2pPr marL="914400" lvl="1" indent="-317500" rtl="0">
              <a:lnSpc>
                <a:spcPct val="115000"/>
              </a:lnSpc>
              <a:spcBef>
                <a:spcPts val="0"/>
              </a:spcBef>
              <a:spcAft>
                <a:spcPts val="0"/>
              </a:spcAft>
              <a:buClr>
                <a:schemeClr val="lt1"/>
              </a:buClr>
              <a:buSzPts val="1400"/>
              <a:buFont typeface="Arial"/>
              <a:buChar char="○"/>
              <a:defRPr>
                <a:solidFill>
                  <a:schemeClr val="lt1"/>
                </a:solidFill>
              </a:defRPr>
            </a:lvl2pPr>
            <a:lvl3pPr marL="1371600" lvl="2" indent="-317500" rtl="0">
              <a:lnSpc>
                <a:spcPct val="115000"/>
              </a:lnSpc>
              <a:spcBef>
                <a:spcPts val="0"/>
              </a:spcBef>
              <a:spcAft>
                <a:spcPts val="0"/>
              </a:spcAft>
              <a:buClr>
                <a:schemeClr val="lt1"/>
              </a:buClr>
              <a:buSzPts val="1400"/>
              <a:buFont typeface="Arial"/>
              <a:buChar char="■"/>
              <a:defRPr>
                <a:solidFill>
                  <a:schemeClr val="lt1"/>
                </a:solidFill>
              </a:defRPr>
            </a:lvl3pPr>
            <a:lvl4pPr marL="1828800" lvl="3" indent="-317500" rtl="0">
              <a:lnSpc>
                <a:spcPct val="115000"/>
              </a:lnSpc>
              <a:spcBef>
                <a:spcPts val="0"/>
              </a:spcBef>
              <a:spcAft>
                <a:spcPts val="0"/>
              </a:spcAft>
              <a:buClr>
                <a:schemeClr val="lt1"/>
              </a:buClr>
              <a:buSzPts val="1400"/>
              <a:buFont typeface="Arial"/>
              <a:buChar char="●"/>
              <a:defRPr>
                <a:solidFill>
                  <a:schemeClr val="lt1"/>
                </a:solidFill>
              </a:defRPr>
            </a:lvl4pPr>
            <a:lvl5pPr marL="2286000" lvl="4" indent="-317500" rtl="0">
              <a:lnSpc>
                <a:spcPct val="115000"/>
              </a:lnSpc>
              <a:spcBef>
                <a:spcPts val="0"/>
              </a:spcBef>
              <a:spcAft>
                <a:spcPts val="0"/>
              </a:spcAft>
              <a:buClr>
                <a:schemeClr val="lt1"/>
              </a:buClr>
              <a:buSzPts val="1400"/>
              <a:buFont typeface="Arial"/>
              <a:buChar char="○"/>
              <a:defRPr>
                <a:solidFill>
                  <a:schemeClr val="lt1"/>
                </a:solidFill>
              </a:defRPr>
            </a:lvl5pPr>
            <a:lvl6pPr marL="2743200" lvl="5" indent="-317500" rtl="0">
              <a:lnSpc>
                <a:spcPct val="115000"/>
              </a:lnSpc>
              <a:spcBef>
                <a:spcPts val="0"/>
              </a:spcBef>
              <a:spcAft>
                <a:spcPts val="0"/>
              </a:spcAft>
              <a:buClr>
                <a:schemeClr val="lt1"/>
              </a:buClr>
              <a:buSzPts val="1400"/>
              <a:buFont typeface="Arial"/>
              <a:buChar char="■"/>
              <a:defRPr>
                <a:solidFill>
                  <a:schemeClr val="lt1"/>
                </a:solidFill>
              </a:defRPr>
            </a:lvl6pPr>
            <a:lvl7pPr marL="3200400" lvl="6" indent="-317500" rtl="0">
              <a:lnSpc>
                <a:spcPct val="115000"/>
              </a:lnSpc>
              <a:spcBef>
                <a:spcPts val="0"/>
              </a:spcBef>
              <a:spcAft>
                <a:spcPts val="0"/>
              </a:spcAft>
              <a:buClr>
                <a:schemeClr val="lt1"/>
              </a:buClr>
              <a:buSzPts val="1400"/>
              <a:buFont typeface="Arial"/>
              <a:buChar char="●"/>
              <a:defRPr>
                <a:solidFill>
                  <a:schemeClr val="lt1"/>
                </a:solidFill>
              </a:defRPr>
            </a:lvl7pPr>
            <a:lvl8pPr marL="3657600" lvl="7" indent="-317500" rtl="0">
              <a:lnSpc>
                <a:spcPct val="115000"/>
              </a:lnSpc>
              <a:spcBef>
                <a:spcPts val="0"/>
              </a:spcBef>
              <a:spcAft>
                <a:spcPts val="0"/>
              </a:spcAft>
              <a:buClr>
                <a:schemeClr val="lt1"/>
              </a:buClr>
              <a:buSzPts val="1400"/>
              <a:buFont typeface="Arial"/>
              <a:buChar char="○"/>
              <a:defRPr>
                <a:solidFill>
                  <a:schemeClr val="lt1"/>
                </a:solidFill>
              </a:defRPr>
            </a:lvl8pPr>
            <a:lvl9pPr marL="4114800" lvl="8" indent="-317500" rtl="0">
              <a:lnSpc>
                <a:spcPct val="115000"/>
              </a:lnSpc>
              <a:spcBef>
                <a:spcPts val="0"/>
              </a:spcBef>
              <a:spcAft>
                <a:spcPts val="0"/>
              </a:spcAft>
              <a:buClr>
                <a:schemeClr val="lt1"/>
              </a:buClr>
              <a:buSzPts val="1400"/>
              <a:buFont typeface="Arial"/>
              <a:buChar char="■"/>
              <a:defRPr>
                <a:solidFill>
                  <a:schemeClr val="lt1"/>
                </a:solidFill>
              </a:defRPr>
            </a:lvl9pPr>
          </a:lstStyle>
          <a:p>
            <a:endParaRPr/>
          </a:p>
        </p:txBody>
      </p:sp>
    </p:spTree>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5">
  <p:cSld name="CUSTOM_1_1_1">
    <p:bg>
      <p:bgPr>
        <a:gradFill>
          <a:gsLst>
            <a:gs pos="0">
              <a:srgbClr val="1C1C1C"/>
            </a:gs>
            <a:gs pos="100000">
              <a:srgbClr val="426B6A"/>
            </a:gs>
          </a:gsLst>
          <a:lin ang="0" scaled="0"/>
        </a:gradFill>
        <a:effectLst/>
      </p:bgPr>
    </p:bg>
    <p:spTree>
      <p:nvGrpSpPr>
        <p:cNvPr id="1" name="Shape 169"/>
        <p:cNvGrpSpPr/>
        <p:nvPr/>
      </p:nvGrpSpPr>
      <p:grpSpPr>
        <a:xfrm>
          <a:off x="0" y="0"/>
          <a:ext cx="0" cy="0"/>
          <a:chOff x="0" y="0"/>
          <a:chExt cx="0" cy="0"/>
        </a:xfrm>
      </p:grpSpPr>
      <p:sp>
        <p:nvSpPr>
          <p:cNvPr id="170" name="Google Shape;170;p25"/>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Font typeface="Arial"/>
              <a:buChar char="●"/>
              <a:defRPr sz="1250">
                <a:solidFill>
                  <a:schemeClr val="lt1"/>
                </a:solidFill>
              </a:defRPr>
            </a:lvl1pPr>
            <a:lvl2pPr marL="914400" lvl="1" indent="-317500" rtl="0">
              <a:lnSpc>
                <a:spcPct val="115000"/>
              </a:lnSpc>
              <a:spcBef>
                <a:spcPts val="0"/>
              </a:spcBef>
              <a:spcAft>
                <a:spcPts val="0"/>
              </a:spcAft>
              <a:buClr>
                <a:schemeClr val="lt1"/>
              </a:buClr>
              <a:buSzPts val="1400"/>
              <a:buFont typeface="Arial"/>
              <a:buChar char="○"/>
              <a:defRPr>
                <a:solidFill>
                  <a:schemeClr val="lt1"/>
                </a:solidFill>
              </a:defRPr>
            </a:lvl2pPr>
            <a:lvl3pPr marL="1371600" lvl="2" indent="-317500" rtl="0">
              <a:lnSpc>
                <a:spcPct val="115000"/>
              </a:lnSpc>
              <a:spcBef>
                <a:spcPts val="0"/>
              </a:spcBef>
              <a:spcAft>
                <a:spcPts val="0"/>
              </a:spcAft>
              <a:buClr>
                <a:schemeClr val="lt1"/>
              </a:buClr>
              <a:buSzPts val="1400"/>
              <a:buFont typeface="Arial"/>
              <a:buChar char="■"/>
              <a:defRPr>
                <a:solidFill>
                  <a:schemeClr val="lt1"/>
                </a:solidFill>
              </a:defRPr>
            </a:lvl3pPr>
            <a:lvl4pPr marL="1828800" lvl="3" indent="-317500" rtl="0">
              <a:lnSpc>
                <a:spcPct val="115000"/>
              </a:lnSpc>
              <a:spcBef>
                <a:spcPts val="0"/>
              </a:spcBef>
              <a:spcAft>
                <a:spcPts val="0"/>
              </a:spcAft>
              <a:buClr>
                <a:schemeClr val="lt1"/>
              </a:buClr>
              <a:buSzPts val="1400"/>
              <a:buFont typeface="Arial"/>
              <a:buChar char="●"/>
              <a:defRPr>
                <a:solidFill>
                  <a:schemeClr val="lt1"/>
                </a:solidFill>
              </a:defRPr>
            </a:lvl4pPr>
            <a:lvl5pPr marL="2286000" lvl="4" indent="-317500" rtl="0">
              <a:lnSpc>
                <a:spcPct val="115000"/>
              </a:lnSpc>
              <a:spcBef>
                <a:spcPts val="0"/>
              </a:spcBef>
              <a:spcAft>
                <a:spcPts val="0"/>
              </a:spcAft>
              <a:buClr>
                <a:schemeClr val="lt1"/>
              </a:buClr>
              <a:buSzPts val="1400"/>
              <a:buFont typeface="Arial"/>
              <a:buChar char="○"/>
              <a:defRPr>
                <a:solidFill>
                  <a:schemeClr val="lt1"/>
                </a:solidFill>
              </a:defRPr>
            </a:lvl5pPr>
            <a:lvl6pPr marL="2743200" lvl="5" indent="-317500" rtl="0">
              <a:lnSpc>
                <a:spcPct val="115000"/>
              </a:lnSpc>
              <a:spcBef>
                <a:spcPts val="0"/>
              </a:spcBef>
              <a:spcAft>
                <a:spcPts val="0"/>
              </a:spcAft>
              <a:buClr>
                <a:schemeClr val="lt1"/>
              </a:buClr>
              <a:buSzPts val="1400"/>
              <a:buFont typeface="Arial"/>
              <a:buChar char="■"/>
              <a:defRPr>
                <a:solidFill>
                  <a:schemeClr val="lt1"/>
                </a:solidFill>
              </a:defRPr>
            </a:lvl6pPr>
            <a:lvl7pPr marL="3200400" lvl="6" indent="-317500" rtl="0">
              <a:lnSpc>
                <a:spcPct val="115000"/>
              </a:lnSpc>
              <a:spcBef>
                <a:spcPts val="0"/>
              </a:spcBef>
              <a:spcAft>
                <a:spcPts val="0"/>
              </a:spcAft>
              <a:buClr>
                <a:schemeClr val="lt1"/>
              </a:buClr>
              <a:buSzPts val="1400"/>
              <a:buFont typeface="Arial"/>
              <a:buChar char="●"/>
              <a:defRPr>
                <a:solidFill>
                  <a:schemeClr val="lt1"/>
                </a:solidFill>
              </a:defRPr>
            </a:lvl7pPr>
            <a:lvl8pPr marL="3657600" lvl="7" indent="-317500" rtl="0">
              <a:lnSpc>
                <a:spcPct val="115000"/>
              </a:lnSpc>
              <a:spcBef>
                <a:spcPts val="0"/>
              </a:spcBef>
              <a:spcAft>
                <a:spcPts val="0"/>
              </a:spcAft>
              <a:buClr>
                <a:schemeClr val="lt1"/>
              </a:buClr>
              <a:buSzPts val="1400"/>
              <a:buFont typeface="Arial"/>
              <a:buChar char="○"/>
              <a:defRPr>
                <a:solidFill>
                  <a:schemeClr val="lt1"/>
                </a:solidFill>
              </a:defRPr>
            </a:lvl8pPr>
            <a:lvl9pPr marL="4114800" lvl="8" indent="-317500" rtl="0">
              <a:lnSpc>
                <a:spcPct val="115000"/>
              </a:lnSpc>
              <a:spcBef>
                <a:spcPts val="0"/>
              </a:spcBef>
              <a:spcAft>
                <a:spcPts val="0"/>
              </a:spcAft>
              <a:buClr>
                <a:schemeClr val="lt1"/>
              </a:buClr>
              <a:buSzPts val="1400"/>
              <a:buFont typeface="Arial"/>
              <a:buChar char="■"/>
              <a:defRPr>
                <a:solidFill>
                  <a:schemeClr val="lt1"/>
                </a:solidFill>
              </a:defRPr>
            </a:lvl9pPr>
          </a:lstStyle>
          <a:p>
            <a:endParaRPr/>
          </a:p>
        </p:txBody>
      </p:sp>
      <p:sp>
        <p:nvSpPr>
          <p:cNvPr id="171" name="Google Shape;171;p25"/>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72" name="Google Shape;172;p25"/>
          <p:cNvGrpSpPr/>
          <p:nvPr/>
        </p:nvGrpSpPr>
        <p:grpSpPr>
          <a:xfrm rot="5400000">
            <a:off x="-577123" y="4241717"/>
            <a:ext cx="1672852" cy="143201"/>
            <a:chOff x="7239530" y="753659"/>
            <a:chExt cx="1672852" cy="143201"/>
          </a:xfrm>
        </p:grpSpPr>
        <p:sp>
          <p:nvSpPr>
            <p:cNvPr id="173" name="Google Shape;173;p2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 name="Google Shape;175;p25"/>
          <p:cNvSpPr/>
          <p:nvPr/>
        </p:nvSpPr>
        <p:spPr>
          <a:xfrm>
            <a:off x="223211" y="230163"/>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gradFill>
          <a:gsLst>
            <a:gs pos="0">
              <a:srgbClr val="1C1C1C"/>
            </a:gs>
            <a:gs pos="100000">
              <a:srgbClr val="426B6A"/>
            </a:gs>
          </a:gsLst>
          <a:lin ang="0" scaled="0"/>
        </a:gradFill>
        <a:effectLst/>
      </p:bgPr>
    </p:bg>
    <p:spTree>
      <p:nvGrpSpPr>
        <p:cNvPr id="1" name="Shape 176"/>
        <p:cNvGrpSpPr/>
        <p:nvPr/>
      </p:nvGrpSpPr>
      <p:grpSpPr>
        <a:xfrm>
          <a:off x="0" y="0"/>
          <a:ext cx="0" cy="0"/>
          <a:chOff x="0" y="0"/>
          <a:chExt cx="0" cy="0"/>
        </a:xfrm>
      </p:grpSpPr>
      <p:sp>
        <p:nvSpPr>
          <p:cNvPr id="177" name="Google Shape;177;p26"/>
          <p:cNvSpPr txBox="1">
            <a:spLocks noGrp="1"/>
          </p:cNvSpPr>
          <p:nvPr>
            <p:ph type="title"/>
          </p:nvPr>
        </p:nvSpPr>
        <p:spPr>
          <a:xfrm>
            <a:off x="1247877" y="2362200"/>
            <a:ext cx="19701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 name="Google Shape;178;p26"/>
          <p:cNvSpPr txBox="1">
            <a:spLocks noGrp="1"/>
          </p:cNvSpPr>
          <p:nvPr>
            <p:ph type="subTitle" idx="1"/>
          </p:nvPr>
        </p:nvSpPr>
        <p:spPr>
          <a:xfrm>
            <a:off x="1247877" y="2819400"/>
            <a:ext cx="1970100" cy="94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26"/>
          <p:cNvSpPr txBox="1">
            <a:spLocks noGrp="1"/>
          </p:cNvSpPr>
          <p:nvPr>
            <p:ph type="title" idx="2"/>
          </p:nvPr>
        </p:nvSpPr>
        <p:spPr>
          <a:xfrm>
            <a:off x="3663150" y="2362200"/>
            <a:ext cx="19701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0" name="Google Shape;180;p26"/>
          <p:cNvSpPr txBox="1">
            <a:spLocks noGrp="1"/>
          </p:cNvSpPr>
          <p:nvPr>
            <p:ph type="subTitle" idx="3"/>
          </p:nvPr>
        </p:nvSpPr>
        <p:spPr>
          <a:xfrm>
            <a:off x="3663150" y="2819400"/>
            <a:ext cx="1970100" cy="94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26"/>
          <p:cNvSpPr txBox="1">
            <a:spLocks noGrp="1"/>
          </p:cNvSpPr>
          <p:nvPr>
            <p:ph type="title" idx="4"/>
          </p:nvPr>
        </p:nvSpPr>
        <p:spPr>
          <a:xfrm>
            <a:off x="6078423" y="2362200"/>
            <a:ext cx="19701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26"/>
          <p:cNvSpPr txBox="1">
            <a:spLocks noGrp="1"/>
          </p:cNvSpPr>
          <p:nvPr>
            <p:ph type="subTitle" idx="5"/>
          </p:nvPr>
        </p:nvSpPr>
        <p:spPr>
          <a:xfrm>
            <a:off x="6078423" y="2819400"/>
            <a:ext cx="1970100" cy="94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26"/>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4" name="Google Shape;184;p26"/>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gradFill>
          <a:gsLst>
            <a:gs pos="0">
              <a:srgbClr val="1C1C1C"/>
            </a:gs>
            <a:gs pos="100000">
              <a:srgbClr val="426B6A"/>
            </a:gs>
          </a:gsLst>
          <a:lin ang="0" scaled="0"/>
        </a:gradFill>
        <a:effectLst/>
      </p:bgPr>
    </p:bg>
    <p:spTree>
      <p:nvGrpSpPr>
        <p:cNvPr id="1" name="Shape 185"/>
        <p:cNvGrpSpPr/>
        <p:nvPr/>
      </p:nvGrpSpPr>
      <p:grpSpPr>
        <a:xfrm>
          <a:off x="0" y="0"/>
          <a:ext cx="0" cy="0"/>
          <a:chOff x="0" y="0"/>
          <a:chExt cx="0" cy="0"/>
        </a:xfrm>
      </p:grpSpPr>
      <p:sp>
        <p:nvSpPr>
          <p:cNvPr id="186" name="Google Shape;186;p27"/>
          <p:cNvSpPr txBox="1">
            <a:spLocks noGrp="1"/>
          </p:cNvSpPr>
          <p:nvPr>
            <p:ph type="title"/>
          </p:nvPr>
        </p:nvSpPr>
        <p:spPr>
          <a:xfrm>
            <a:off x="5608100" y="1382175"/>
            <a:ext cx="2428800" cy="273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 name="Google Shape;187;p27"/>
          <p:cNvSpPr txBox="1">
            <a:spLocks noGrp="1"/>
          </p:cNvSpPr>
          <p:nvPr>
            <p:ph type="subTitle" idx="1"/>
          </p:nvPr>
        </p:nvSpPr>
        <p:spPr>
          <a:xfrm>
            <a:off x="5608100" y="1656076"/>
            <a:ext cx="2428800" cy="5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27"/>
          <p:cNvSpPr txBox="1">
            <a:spLocks noGrp="1"/>
          </p:cNvSpPr>
          <p:nvPr>
            <p:ph type="title" idx="2"/>
          </p:nvPr>
        </p:nvSpPr>
        <p:spPr>
          <a:xfrm>
            <a:off x="5608100" y="3413772"/>
            <a:ext cx="2428800" cy="273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27"/>
          <p:cNvSpPr txBox="1">
            <a:spLocks noGrp="1"/>
          </p:cNvSpPr>
          <p:nvPr>
            <p:ph type="subTitle" idx="3"/>
          </p:nvPr>
        </p:nvSpPr>
        <p:spPr>
          <a:xfrm>
            <a:off x="5608100" y="3687673"/>
            <a:ext cx="2428800" cy="5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27"/>
          <p:cNvSpPr txBox="1">
            <a:spLocks noGrp="1"/>
          </p:cNvSpPr>
          <p:nvPr>
            <p:ph type="title" idx="4"/>
          </p:nvPr>
        </p:nvSpPr>
        <p:spPr>
          <a:xfrm>
            <a:off x="5608100" y="2397967"/>
            <a:ext cx="2428800" cy="273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1" name="Google Shape;191;p27"/>
          <p:cNvSpPr txBox="1">
            <a:spLocks noGrp="1"/>
          </p:cNvSpPr>
          <p:nvPr>
            <p:ph type="subTitle" idx="5"/>
          </p:nvPr>
        </p:nvSpPr>
        <p:spPr>
          <a:xfrm>
            <a:off x="5608100" y="2671868"/>
            <a:ext cx="2428800" cy="5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2" name="Google Shape;192;p27"/>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3" name="Google Shape;193;p27"/>
          <p:cNvGrpSpPr/>
          <p:nvPr/>
        </p:nvGrpSpPr>
        <p:grpSpPr>
          <a:xfrm rot="5400000" flipH="1">
            <a:off x="-577123" y="764951"/>
            <a:ext cx="1672852" cy="143201"/>
            <a:chOff x="7239530" y="753659"/>
            <a:chExt cx="1672852" cy="143201"/>
          </a:xfrm>
        </p:grpSpPr>
        <p:sp>
          <p:nvSpPr>
            <p:cNvPr id="194" name="Google Shape;194;p2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27"/>
          <p:cNvSpPr/>
          <p:nvPr/>
        </p:nvSpPr>
        <p:spPr>
          <a:xfrm rot="10800000"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bg>
      <p:bgPr>
        <a:gradFill>
          <a:gsLst>
            <a:gs pos="0">
              <a:srgbClr val="1C1C1C"/>
            </a:gs>
            <a:gs pos="100000">
              <a:srgbClr val="426B6A"/>
            </a:gs>
          </a:gsLst>
          <a:lin ang="0" scaled="0"/>
        </a:gradFill>
        <a:effectLst/>
      </p:bgPr>
    </p:bg>
    <p:spTree>
      <p:nvGrpSpPr>
        <p:cNvPr id="1" name="Shape 197"/>
        <p:cNvGrpSpPr/>
        <p:nvPr/>
      </p:nvGrpSpPr>
      <p:grpSpPr>
        <a:xfrm>
          <a:off x="0" y="0"/>
          <a:ext cx="0" cy="0"/>
          <a:chOff x="0" y="0"/>
          <a:chExt cx="0" cy="0"/>
        </a:xfrm>
      </p:grpSpPr>
      <p:sp>
        <p:nvSpPr>
          <p:cNvPr id="198" name="Google Shape;198;p28"/>
          <p:cNvSpPr txBox="1">
            <a:spLocks noGrp="1"/>
          </p:cNvSpPr>
          <p:nvPr>
            <p:ph type="title"/>
          </p:nvPr>
        </p:nvSpPr>
        <p:spPr>
          <a:xfrm>
            <a:off x="1420225" y="1535875"/>
            <a:ext cx="6303600" cy="3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9" name="Google Shape;199;p28"/>
          <p:cNvSpPr txBox="1">
            <a:spLocks noGrp="1"/>
          </p:cNvSpPr>
          <p:nvPr>
            <p:ph type="subTitle" idx="1"/>
          </p:nvPr>
        </p:nvSpPr>
        <p:spPr>
          <a:xfrm>
            <a:off x="1420225" y="1891778"/>
            <a:ext cx="6303600" cy="35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28"/>
          <p:cNvSpPr txBox="1">
            <a:spLocks noGrp="1"/>
          </p:cNvSpPr>
          <p:nvPr>
            <p:ph type="title" idx="2"/>
          </p:nvPr>
        </p:nvSpPr>
        <p:spPr>
          <a:xfrm>
            <a:off x="1420225" y="2510691"/>
            <a:ext cx="6303600" cy="3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1" name="Google Shape;201;p28"/>
          <p:cNvSpPr txBox="1">
            <a:spLocks noGrp="1"/>
          </p:cNvSpPr>
          <p:nvPr>
            <p:ph type="subTitle" idx="3"/>
          </p:nvPr>
        </p:nvSpPr>
        <p:spPr>
          <a:xfrm>
            <a:off x="1420225" y="2866600"/>
            <a:ext cx="6303600" cy="35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 name="Google Shape;202;p28"/>
          <p:cNvSpPr txBox="1">
            <a:spLocks noGrp="1"/>
          </p:cNvSpPr>
          <p:nvPr>
            <p:ph type="title" idx="4"/>
          </p:nvPr>
        </p:nvSpPr>
        <p:spPr>
          <a:xfrm>
            <a:off x="1420225" y="3485507"/>
            <a:ext cx="6303600" cy="3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3" name="Google Shape;203;p28"/>
          <p:cNvSpPr txBox="1">
            <a:spLocks noGrp="1"/>
          </p:cNvSpPr>
          <p:nvPr>
            <p:ph type="subTitle" idx="5"/>
          </p:nvPr>
        </p:nvSpPr>
        <p:spPr>
          <a:xfrm>
            <a:off x="1420225" y="3841422"/>
            <a:ext cx="6303600" cy="35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4" name="Google Shape;204;p28"/>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gradFill>
          <a:gsLst>
            <a:gs pos="0">
              <a:srgbClr val="1C1C1C"/>
            </a:gs>
            <a:gs pos="100000">
              <a:srgbClr val="426B6A"/>
            </a:gs>
          </a:gsLst>
          <a:lin ang="0" scaled="0"/>
        </a:gradFill>
        <a:effectLst/>
      </p:bgPr>
    </p:bg>
    <p:spTree>
      <p:nvGrpSpPr>
        <p:cNvPr id="1" name="Shape 205"/>
        <p:cNvGrpSpPr/>
        <p:nvPr/>
      </p:nvGrpSpPr>
      <p:grpSpPr>
        <a:xfrm>
          <a:off x="0" y="0"/>
          <a:ext cx="0" cy="0"/>
          <a:chOff x="0" y="0"/>
          <a:chExt cx="0" cy="0"/>
        </a:xfrm>
      </p:grpSpPr>
      <p:sp>
        <p:nvSpPr>
          <p:cNvPr id="206" name="Google Shape;206;p29"/>
          <p:cNvSpPr txBox="1">
            <a:spLocks noGrp="1"/>
          </p:cNvSpPr>
          <p:nvPr>
            <p:ph type="title"/>
          </p:nvPr>
        </p:nvSpPr>
        <p:spPr>
          <a:xfrm>
            <a:off x="1218149" y="1529925"/>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7" name="Google Shape;207;p29"/>
          <p:cNvSpPr txBox="1">
            <a:spLocks noGrp="1"/>
          </p:cNvSpPr>
          <p:nvPr>
            <p:ph type="subTitle" idx="1"/>
          </p:nvPr>
        </p:nvSpPr>
        <p:spPr>
          <a:xfrm>
            <a:off x="1218149" y="1987125"/>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29"/>
          <p:cNvSpPr txBox="1">
            <a:spLocks noGrp="1"/>
          </p:cNvSpPr>
          <p:nvPr>
            <p:ph type="title" idx="2"/>
          </p:nvPr>
        </p:nvSpPr>
        <p:spPr>
          <a:xfrm>
            <a:off x="4889551" y="1529925"/>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9" name="Google Shape;209;p29"/>
          <p:cNvSpPr txBox="1">
            <a:spLocks noGrp="1"/>
          </p:cNvSpPr>
          <p:nvPr>
            <p:ph type="subTitle" idx="3"/>
          </p:nvPr>
        </p:nvSpPr>
        <p:spPr>
          <a:xfrm>
            <a:off x="4889551" y="1987125"/>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29"/>
          <p:cNvSpPr txBox="1">
            <a:spLocks noGrp="1"/>
          </p:cNvSpPr>
          <p:nvPr>
            <p:ph type="title" idx="4"/>
          </p:nvPr>
        </p:nvSpPr>
        <p:spPr>
          <a:xfrm>
            <a:off x="1218149" y="2869500"/>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1" name="Google Shape;211;p29"/>
          <p:cNvSpPr txBox="1">
            <a:spLocks noGrp="1"/>
          </p:cNvSpPr>
          <p:nvPr>
            <p:ph type="subTitle" idx="5"/>
          </p:nvPr>
        </p:nvSpPr>
        <p:spPr>
          <a:xfrm>
            <a:off x="1218149" y="3326700"/>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29"/>
          <p:cNvSpPr txBox="1">
            <a:spLocks noGrp="1"/>
          </p:cNvSpPr>
          <p:nvPr>
            <p:ph type="title" idx="6"/>
          </p:nvPr>
        </p:nvSpPr>
        <p:spPr>
          <a:xfrm>
            <a:off x="4889551" y="2869500"/>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3" name="Google Shape;213;p29"/>
          <p:cNvSpPr txBox="1">
            <a:spLocks noGrp="1"/>
          </p:cNvSpPr>
          <p:nvPr>
            <p:ph type="subTitle" idx="7"/>
          </p:nvPr>
        </p:nvSpPr>
        <p:spPr>
          <a:xfrm>
            <a:off x="4889551" y="3326700"/>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9"/>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5" name="Google Shape;215;p29"/>
          <p:cNvSpPr/>
          <p:nvPr/>
        </p:nvSpPr>
        <p:spPr>
          <a:xfrm>
            <a:off x="223205"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29"/>
          <p:cNvGrpSpPr/>
          <p:nvPr/>
        </p:nvGrpSpPr>
        <p:grpSpPr>
          <a:xfrm rot="5400000">
            <a:off x="-577123" y="4241717"/>
            <a:ext cx="1672852" cy="143201"/>
            <a:chOff x="7239530" y="753659"/>
            <a:chExt cx="1672852" cy="143201"/>
          </a:xfrm>
        </p:grpSpPr>
        <p:sp>
          <p:nvSpPr>
            <p:cNvPr id="217" name="Google Shape;217;p29"/>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bg>
      <p:bgPr>
        <a:gradFill>
          <a:gsLst>
            <a:gs pos="0">
              <a:srgbClr val="1C1C1C"/>
            </a:gs>
            <a:gs pos="100000">
              <a:srgbClr val="426B6A"/>
            </a:gs>
          </a:gsLst>
          <a:lin ang="0" scaled="0"/>
        </a:gradFill>
        <a:effectLst/>
      </p:bgPr>
    </p:bg>
    <p:spTree>
      <p:nvGrpSpPr>
        <p:cNvPr id="1" name="Shape 219"/>
        <p:cNvGrpSpPr/>
        <p:nvPr/>
      </p:nvGrpSpPr>
      <p:grpSpPr>
        <a:xfrm>
          <a:off x="0" y="0"/>
          <a:ext cx="0" cy="0"/>
          <a:chOff x="0" y="0"/>
          <a:chExt cx="0" cy="0"/>
        </a:xfrm>
      </p:grpSpPr>
      <p:sp>
        <p:nvSpPr>
          <p:cNvPr id="220" name="Google Shape;220;p30"/>
          <p:cNvSpPr txBox="1">
            <a:spLocks noGrp="1"/>
          </p:cNvSpPr>
          <p:nvPr>
            <p:ph type="title"/>
          </p:nvPr>
        </p:nvSpPr>
        <p:spPr>
          <a:xfrm>
            <a:off x="1006509" y="1504950"/>
            <a:ext cx="2382600" cy="457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1" name="Google Shape;221;p30"/>
          <p:cNvSpPr txBox="1">
            <a:spLocks noGrp="1"/>
          </p:cNvSpPr>
          <p:nvPr>
            <p:ph type="subTitle" idx="1"/>
          </p:nvPr>
        </p:nvSpPr>
        <p:spPr>
          <a:xfrm>
            <a:off x="1006509" y="1962150"/>
            <a:ext cx="23826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30"/>
          <p:cNvSpPr txBox="1">
            <a:spLocks noGrp="1"/>
          </p:cNvSpPr>
          <p:nvPr>
            <p:ph type="title" idx="2"/>
          </p:nvPr>
        </p:nvSpPr>
        <p:spPr>
          <a:xfrm>
            <a:off x="5754891" y="2975700"/>
            <a:ext cx="23826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3" name="Google Shape;223;p30"/>
          <p:cNvSpPr txBox="1">
            <a:spLocks noGrp="1"/>
          </p:cNvSpPr>
          <p:nvPr>
            <p:ph type="subTitle" idx="3"/>
          </p:nvPr>
        </p:nvSpPr>
        <p:spPr>
          <a:xfrm>
            <a:off x="5754884" y="3432900"/>
            <a:ext cx="2382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4" name="Google Shape;224;p30"/>
          <p:cNvSpPr txBox="1">
            <a:spLocks noGrp="1"/>
          </p:cNvSpPr>
          <p:nvPr>
            <p:ph type="title" idx="4"/>
          </p:nvPr>
        </p:nvSpPr>
        <p:spPr>
          <a:xfrm>
            <a:off x="1006511" y="2975700"/>
            <a:ext cx="2382600" cy="457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5" name="Google Shape;225;p30"/>
          <p:cNvSpPr txBox="1">
            <a:spLocks noGrp="1"/>
          </p:cNvSpPr>
          <p:nvPr>
            <p:ph type="subTitle" idx="5"/>
          </p:nvPr>
        </p:nvSpPr>
        <p:spPr>
          <a:xfrm>
            <a:off x="1006507" y="3432900"/>
            <a:ext cx="23826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30"/>
          <p:cNvSpPr txBox="1">
            <a:spLocks noGrp="1"/>
          </p:cNvSpPr>
          <p:nvPr>
            <p:ph type="title" idx="6"/>
          </p:nvPr>
        </p:nvSpPr>
        <p:spPr>
          <a:xfrm>
            <a:off x="5754893" y="1504950"/>
            <a:ext cx="23826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30"/>
          <p:cNvSpPr txBox="1">
            <a:spLocks noGrp="1"/>
          </p:cNvSpPr>
          <p:nvPr>
            <p:ph type="subTitle" idx="7"/>
          </p:nvPr>
        </p:nvSpPr>
        <p:spPr>
          <a:xfrm>
            <a:off x="5754882" y="1962150"/>
            <a:ext cx="2382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30"/>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9" name="Google Shape;229;p30"/>
          <p:cNvSpPr/>
          <p:nvPr/>
        </p:nvSpPr>
        <p:spPr>
          <a:xfrm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30"/>
          <p:cNvGrpSpPr/>
          <p:nvPr/>
        </p:nvGrpSpPr>
        <p:grpSpPr>
          <a:xfrm rot="5400000">
            <a:off x="8131976" y="4241717"/>
            <a:ext cx="1672852" cy="143201"/>
            <a:chOff x="7239530" y="753659"/>
            <a:chExt cx="1672852" cy="143201"/>
          </a:xfrm>
        </p:grpSpPr>
        <p:sp>
          <p:nvSpPr>
            <p:cNvPr id="231" name="Google Shape;231;p30"/>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rgbClr val="1C1C1C"/>
            </a:gs>
            <a:gs pos="100000">
              <a:srgbClr val="426B6A"/>
            </a:gs>
          </a:gsLst>
          <a:lin ang="0" scaled="0"/>
        </a:gradFill>
        <a:effectLst/>
      </p:bgPr>
    </p:bg>
    <p:spTree>
      <p:nvGrpSpPr>
        <p:cNvPr id="1" name="Shape 30"/>
        <p:cNvGrpSpPr/>
        <p:nvPr/>
      </p:nvGrpSpPr>
      <p:grpSpPr>
        <a:xfrm>
          <a:off x="0" y="0"/>
          <a:ext cx="0" cy="0"/>
          <a:chOff x="0" y="0"/>
          <a:chExt cx="0" cy="0"/>
        </a:xfrm>
      </p:grpSpPr>
      <p:sp>
        <p:nvSpPr>
          <p:cNvPr id="31" name="Google Shape;31;p4"/>
          <p:cNvSpPr txBox="1">
            <a:spLocks noGrp="1"/>
          </p:cNvSpPr>
          <p:nvPr>
            <p:ph type="body" idx="1"/>
          </p:nvPr>
        </p:nvSpPr>
        <p:spPr>
          <a:xfrm>
            <a:off x="831925" y="1152475"/>
            <a:ext cx="7480200" cy="3416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50">
                <a:solidFill>
                  <a:schemeClr val="lt1"/>
                </a:solidFill>
              </a:defRPr>
            </a:lvl1pPr>
            <a:lvl2pPr marL="914400" lvl="1" indent="-317500" rtl="0">
              <a:lnSpc>
                <a:spcPct val="115000"/>
              </a:lnSpc>
              <a:spcBef>
                <a:spcPts val="0"/>
              </a:spcBef>
              <a:spcAft>
                <a:spcPts val="0"/>
              </a:spcAft>
              <a:buClr>
                <a:schemeClr val="lt1"/>
              </a:buClr>
              <a:buSzPts val="1400"/>
              <a:buFont typeface="Arial"/>
              <a:buChar char="○"/>
              <a:defRPr>
                <a:solidFill>
                  <a:schemeClr val="lt1"/>
                </a:solidFill>
              </a:defRPr>
            </a:lvl2pPr>
            <a:lvl3pPr marL="1371600" lvl="2" indent="-317500" rtl="0">
              <a:lnSpc>
                <a:spcPct val="115000"/>
              </a:lnSpc>
              <a:spcBef>
                <a:spcPts val="0"/>
              </a:spcBef>
              <a:spcAft>
                <a:spcPts val="0"/>
              </a:spcAft>
              <a:buClr>
                <a:schemeClr val="lt1"/>
              </a:buClr>
              <a:buSzPts val="1400"/>
              <a:buFont typeface="Arial"/>
              <a:buChar char="■"/>
              <a:defRPr>
                <a:solidFill>
                  <a:schemeClr val="lt1"/>
                </a:solidFill>
              </a:defRPr>
            </a:lvl3pPr>
            <a:lvl4pPr marL="1828800" lvl="3" indent="-317500" rtl="0">
              <a:lnSpc>
                <a:spcPct val="115000"/>
              </a:lnSpc>
              <a:spcBef>
                <a:spcPts val="0"/>
              </a:spcBef>
              <a:spcAft>
                <a:spcPts val="0"/>
              </a:spcAft>
              <a:buClr>
                <a:schemeClr val="lt1"/>
              </a:buClr>
              <a:buSzPts val="1400"/>
              <a:buFont typeface="Arial"/>
              <a:buChar char="●"/>
              <a:defRPr>
                <a:solidFill>
                  <a:schemeClr val="lt1"/>
                </a:solidFill>
              </a:defRPr>
            </a:lvl4pPr>
            <a:lvl5pPr marL="2286000" lvl="4" indent="-317500" rtl="0">
              <a:lnSpc>
                <a:spcPct val="115000"/>
              </a:lnSpc>
              <a:spcBef>
                <a:spcPts val="0"/>
              </a:spcBef>
              <a:spcAft>
                <a:spcPts val="0"/>
              </a:spcAft>
              <a:buClr>
                <a:schemeClr val="lt1"/>
              </a:buClr>
              <a:buSzPts val="1400"/>
              <a:buFont typeface="Arial"/>
              <a:buChar char="○"/>
              <a:defRPr>
                <a:solidFill>
                  <a:schemeClr val="lt1"/>
                </a:solidFill>
              </a:defRPr>
            </a:lvl5pPr>
            <a:lvl6pPr marL="2743200" lvl="5" indent="-317500" rtl="0">
              <a:lnSpc>
                <a:spcPct val="115000"/>
              </a:lnSpc>
              <a:spcBef>
                <a:spcPts val="0"/>
              </a:spcBef>
              <a:spcAft>
                <a:spcPts val="0"/>
              </a:spcAft>
              <a:buClr>
                <a:schemeClr val="lt1"/>
              </a:buClr>
              <a:buSzPts val="1400"/>
              <a:buFont typeface="Arial"/>
              <a:buChar char="■"/>
              <a:defRPr>
                <a:solidFill>
                  <a:schemeClr val="lt1"/>
                </a:solidFill>
              </a:defRPr>
            </a:lvl6pPr>
            <a:lvl7pPr marL="3200400" lvl="6" indent="-317500" rtl="0">
              <a:lnSpc>
                <a:spcPct val="115000"/>
              </a:lnSpc>
              <a:spcBef>
                <a:spcPts val="0"/>
              </a:spcBef>
              <a:spcAft>
                <a:spcPts val="0"/>
              </a:spcAft>
              <a:buClr>
                <a:schemeClr val="lt1"/>
              </a:buClr>
              <a:buSzPts val="1400"/>
              <a:buFont typeface="Arial"/>
              <a:buChar char="●"/>
              <a:defRPr>
                <a:solidFill>
                  <a:schemeClr val="lt1"/>
                </a:solidFill>
              </a:defRPr>
            </a:lvl7pPr>
            <a:lvl8pPr marL="3657600" lvl="7" indent="-317500" rtl="0">
              <a:lnSpc>
                <a:spcPct val="115000"/>
              </a:lnSpc>
              <a:spcBef>
                <a:spcPts val="0"/>
              </a:spcBef>
              <a:spcAft>
                <a:spcPts val="0"/>
              </a:spcAft>
              <a:buClr>
                <a:schemeClr val="lt1"/>
              </a:buClr>
              <a:buSzPts val="1400"/>
              <a:buFont typeface="Arial"/>
              <a:buChar char="○"/>
              <a:defRPr>
                <a:solidFill>
                  <a:schemeClr val="lt1"/>
                </a:solidFill>
              </a:defRPr>
            </a:lvl8pPr>
            <a:lvl9pPr marL="4114800" lvl="8" indent="-317500" rtl="0">
              <a:lnSpc>
                <a:spcPct val="115000"/>
              </a:lnSpc>
              <a:spcBef>
                <a:spcPts val="0"/>
              </a:spcBef>
              <a:spcAft>
                <a:spcPts val="0"/>
              </a:spcAft>
              <a:buClr>
                <a:schemeClr val="lt1"/>
              </a:buClr>
              <a:buSzPts val="1400"/>
              <a:buFont typeface="Arial"/>
              <a:buChar char="■"/>
              <a:defRPr>
                <a:solidFill>
                  <a:schemeClr val="lt1"/>
                </a:solidFill>
              </a:defRPr>
            </a:lvl9pPr>
          </a:lstStyle>
          <a:p>
            <a:endParaRPr/>
          </a:p>
        </p:txBody>
      </p:sp>
      <p:sp>
        <p:nvSpPr>
          <p:cNvPr id="32" name="Google Shape;32;p4"/>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gradFill>
          <a:gsLst>
            <a:gs pos="0">
              <a:srgbClr val="1C1C1C"/>
            </a:gs>
            <a:gs pos="100000">
              <a:srgbClr val="426B6A"/>
            </a:gs>
          </a:gsLst>
          <a:lin ang="0" scaled="0"/>
        </a:gradFill>
        <a:effectLst/>
      </p:bgPr>
    </p:bg>
    <p:spTree>
      <p:nvGrpSpPr>
        <p:cNvPr id="1" name="Shape 233"/>
        <p:cNvGrpSpPr/>
        <p:nvPr/>
      </p:nvGrpSpPr>
      <p:grpSpPr>
        <a:xfrm>
          <a:off x="0" y="0"/>
          <a:ext cx="0" cy="0"/>
          <a:chOff x="0" y="0"/>
          <a:chExt cx="0" cy="0"/>
        </a:xfrm>
      </p:grpSpPr>
      <p:sp>
        <p:nvSpPr>
          <p:cNvPr id="234" name="Google Shape;234;p31"/>
          <p:cNvSpPr txBox="1">
            <a:spLocks noGrp="1"/>
          </p:cNvSpPr>
          <p:nvPr>
            <p:ph type="title"/>
          </p:nvPr>
        </p:nvSpPr>
        <p:spPr>
          <a:xfrm>
            <a:off x="1769415" y="1215783"/>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5" name="Google Shape;235;p31"/>
          <p:cNvSpPr txBox="1">
            <a:spLocks noGrp="1"/>
          </p:cNvSpPr>
          <p:nvPr>
            <p:ph type="subTitle" idx="1"/>
          </p:nvPr>
        </p:nvSpPr>
        <p:spPr>
          <a:xfrm>
            <a:off x="1769415" y="1672983"/>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31"/>
          <p:cNvSpPr txBox="1">
            <a:spLocks noGrp="1"/>
          </p:cNvSpPr>
          <p:nvPr>
            <p:ph type="title" idx="2"/>
          </p:nvPr>
        </p:nvSpPr>
        <p:spPr>
          <a:xfrm>
            <a:off x="5503192" y="3257383"/>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7" name="Google Shape;237;p31"/>
          <p:cNvSpPr txBox="1">
            <a:spLocks noGrp="1"/>
          </p:cNvSpPr>
          <p:nvPr>
            <p:ph type="subTitle" idx="3"/>
          </p:nvPr>
        </p:nvSpPr>
        <p:spPr>
          <a:xfrm>
            <a:off x="5503192" y="3714583"/>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31"/>
          <p:cNvSpPr txBox="1">
            <a:spLocks noGrp="1"/>
          </p:cNvSpPr>
          <p:nvPr>
            <p:ph type="title" idx="4"/>
          </p:nvPr>
        </p:nvSpPr>
        <p:spPr>
          <a:xfrm>
            <a:off x="1769415" y="2231848"/>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9" name="Google Shape;239;p31"/>
          <p:cNvSpPr txBox="1">
            <a:spLocks noGrp="1"/>
          </p:cNvSpPr>
          <p:nvPr>
            <p:ph type="subTitle" idx="5"/>
          </p:nvPr>
        </p:nvSpPr>
        <p:spPr>
          <a:xfrm>
            <a:off x="1769415" y="2689048"/>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31"/>
          <p:cNvSpPr txBox="1">
            <a:spLocks noGrp="1"/>
          </p:cNvSpPr>
          <p:nvPr>
            <p:ph type="title" idx="6"/>
          </p:nvPr>
        </p:nvSpPr>
        <p:spPr>
          <a:xfrm>
            <a:off x="1769415" y="3257383"/>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1" name="Google Shape;241;p31"/>
          <p:cNvSpPr txBox="1">
            <a:spLocks noGrp="1"/>
          </p:cNvSpPr>
          <p:nvPr>
            <p:ph type="subTitle" idx="7"/>
          </p:nvPr>
        </p:nvSpPr>
        <p:spPr>
          <a:xfrm>
            <a:off x="1769415" y="3714583"/>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31"/>
          <p:cNvSpPr txBox="1">
            <a:spLocks noGrp="1"/>
          </p:cNvSpPr>
          <p:nvPr>
            <p:ph type="title" idx="8"/>
          </p:nvPr>
        </p:nvSpPr>
        <p:spPr>
          <a:xfrm>
            <a:off x="5503192" y="1215783"/>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3" name="Google Shape;243;p31"/>
          <p:cNvSpPr txBox="1">
            <a:spLocks noGrp="1"/>
          </p:cNvSpPr>
          <p:nvPr>
            <p:ph type="subTitle" idx="9"/>
          </p:nvPr>
        </p:nvSpPr>
        <p:spPr>
          <a:xfrm>
            <a:off x="5503192" y="1672983"/>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31"/>
          <p:cNvSpPr txBox="1">
            <a:spLocks noGrp="1"/>
          </p:cNvSpPr>
          <p:nvPr>
            <p:ph type="title" idx="13"/>
          </p:nvPr>
        </p:nvSpPr>
        <p:spPr>
          <a:xfrm>
            <a:off x="5503192" y="2231848"/>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5" name="Google Shape;245;p31"/>
          <p:cNvSpPr txBox="1">
            <a:spLocks noGrp="1"/>
          </p:cNvSpPr>
          <p:nvPr>
            <p:ph type="subTitle" idx="14"/>
          </p:nvPr>
        </p:nvSpPr>
        <p:spPr>
          <a:xfrm>
            <a:off x="5503192" y="2689048"/>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31"/>
          <p:cNvSpPr txBox="1">
            <a:spLocks noGrp="1"/>
          </p:cNvSpPr>
          <p:nvPr>
            <p:ph type="title" idx="15"/>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gradFill>
          <a:gsLst>
            <a:gs pos="0">
              <a:srgbClr val="1C1C1C"/>
            </a:gs>
            <a:gs pos="100000">
              <a:srgbClr val="426B6A"/>
            </a:gs>
          </a:gsLst>
          <a:lin ang="0" scaled="0"/>
        </a:gradFill>
        <a:effectLst/>
      </p:bgPr>
    </p:bg>
    <p:spTree>
      <p:nvGrpSpPr>
        <p:cNvPr id="1" name="Shape 247"/>
        <p:cNvGrpSpPr/>
        <p:nvPr/>
      </p:nvGrpSpPr>
      <p:grpSpPr>
        <a:xfrm>
          <a:off x="0" y="0"/>
          <a:ext cx="0" cy="0"/>
          <a:chOff x="0" y="0"/>
          <a:chExt cx="0" cy="0"/>
        </a:xfrm>
      </p:grpSpPr>
      <p:sp>
        <p:nvSpPr>
          <p:cNvPr id="248" name="Google Shape;248;p32"/>
          <p:cNvSpPr txBox="1">
            <a:spLocks noGrp="1"/>
          </p:cNvSpPr>
          <p:nvPr>
            <p:ph type="title" hasCustomPrompt="1"/>
          </p:nvPr>
        </p:nvSpPr>
        <p:spPr>
          <a:xfrm>
            <a:off x="1104900" y="1047723"/>
            <a:ext cx="4114800" cy="59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9" name="Google Shape;249;p32"/>
          <p:cNvSpPr txBox="1">
            <a:spLocks noGrp="1"/>
          </p:cNvSpPr>
          <p:nvPr>
            <p:ph type="subTitle" idx="1"/>
          </p:nvPr>
        </p:nvSpPr>
        <p:spPr>
          <a:xfrm>
            <a:off x="1104900" y="1714171"/>
            <a:ext cx="4114800" cy="19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0" name="Google Shape;250;p32"/>
          <p:cNvSpPr txBox="1">
            <a:spLocks noGrp="1"/>
          </p:cNvSpPr>
          <p:nvPr>
            <p:ph type="title" idx="2" hasCustomPrompt="1"/>
          </p:nvPr>
        </p:nvSpPr>
        <p:spPr>
          <a:xfrm>
            <a:off x="2514600" y="2255126"/>
            <a:ext cx="4114800" cy="59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51" name="Google Shape;251;p32"/>
          <p:cNvSpPr txBox="1">
            <a:spLocks noGrp="1"/>
          </p:cNvSpPr>
          <p:nvPr>
            <p:ph type="subTitle" idx="3"/>
          </p:nvPr>
        </p:nvSpPr>
        <p:spPr>
          <a:xfrm>
            <a:off x="2514600" y="2921574"/>
            <a:ext cx="4114800" cy="19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2" name="Google Shape;252;p32"/>
          <p:cNvSpPr txBox="1">
            <a:spLocks noGrp="1"/>
          </p:cNvSpPr>
          <p:nvPr>
            <p:ph type="title" idx="4" hasCustomPrompt="1"/>
          </p:nvPr>
        </p:nvSpPr>
        <p:spPr>
          <a:xfrm>
            <a:off x="3924300" y="3462529"/>
            <a:ext cx="4114800" cy="59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53" name="Google Shape;253;p32"/>
          <p:cNvSpPr txBox="1">
            <a:spLocks noGrp="1"/>
          </p:cNvSpPr>
          <p:nvPr>
            <p:ph type="subTitle" idx="5"/>
          </p:nvPr>
        </p:nvSpPr>
        <p:spPr>
          <a:xfrm>
            <a:off x="3924300" y="4128978"/>
            <a:ext cx="4114800" cy="19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4" name="Google Shape;254;p32"/>
          <p:cNvSpPr/>
          <p:nvPr/>
        </p:nvSpPr>
        <p:spPr>
          <a:xfrm rot="10800000" flipH="1">
            <a:off x="223211" y="230163"/>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 name="Google Shape;255;p32"/>
          <p:cNvGrpSpPr/>
          <p:nvPr/>
        </p:nvGrpSpPr>
        <p:grpSpPr>
          <a:xfrm rot="5400000" flipH="1">
            <a:off x="-577123" y="764951"/>
            <a:ext cx="1672852" cy="143201"/>
            <a:chOff x="7239530" y="753659"/>
            <a:chExt cx="1672852" cy="143201"/>
          </a:xfrm>
        </p:grpSpPr>
        <p:sp>
          <p:nvSpPr>
            <p:cNvPr id="256" name="Google Shape;256;p32"/>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2"/>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1">
  <p:cSld name="BLANK_1_1_1_1_1_1_3">
    <p:bg>
      <p:bgPr>
        <a:gradFill>
          <a:gsLst>
            <a:gs pos="0">
              <a:srgbClr val="1C1C1C"/>
            </a:gs>
            <a:gs pos="100000">
              <a:srgbClr val="426B6A"/>
            </a:gs>
          </a:gsLst>
          <a:lin ang="0" scaled="0"/>
        </a:gradFill>
        <a:effectLst/>
      </p:bgPr>
    </p:bg>
    <p:spTree>
      <p:nvGrpSpPr>
        <p:cNvPr id="1" name="Shape 258"/>
        <p:cNvGrpSpPr/>
        <p:nvPr/>
      </p:nvGrpSpPr>
      <p:grpSpPr>
        <a:xfrm>
          <a:off x="0" y="0"/>
          <a:ext cx="0" cy="0"/>
          <a:chOff x="0" y="0"/>
          <a:chExt cx="0" cy="0"/>
        </a:xfrm>
      </p:grpSpPr>
      <p:sp>
        <p:nvSpPr>
          <p:cNvPr id="259" name="Google Shape;259;p33"/>
          <p:cNvSpPr txBox="1">
            <a:spLocks noGrp="1"/>
          </p:cNvSpPr>
          <p:nvPr>
            <p:ph type="title" hasCustomPrompt="1"/>
          </p:nvPr>
        </p:nvSpPr>
        <p:spPr>
          <a:xfrm>
            <a:off x="1401000" y="1791925"/>
            <a:ext cx="10824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0" name="Google Shape;260;p33"/>
          <p:cNvSpPr txBox="1">
            <a:spLocks noGrp="1"/>
          </p:cNvSpPr>
          <p:nvPr>
            <p:ph type="subTitle" idx="1"/>
          </p:nvPr>
        </p:nvSpPr>
        <p:spPr>
          <a:xfrm>
            <a:off x="1091106" y="3303287"/>
            <a:ext cx="17022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33"/>
          <p:cNvSpPr txBox="1">
            <a:spLocks noGrp="1"/>
          </p:cNvSpPr>
          <p:nvPr>
            <p:ph type="title" idx="2" hasCustomPrompt="1"/>
          </p:nvPr>
        </p:nvSpPr>
        <p:spPr>
          <a:xfrm>
            <a:off x="4036825" y="1791925"/>
            <a:ext cx="10704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2" name="Google Shape;262;p33"/>
          <p:cNvSpPr txBox="1">
            <a:spLocks noGrp="1"/>
          </p:cNvSpPr>
          <p:nvPr>
            <p:ph type="subTitle" idx="3"/>
          </p:nvPr>
        </p:nvSpPr>
        <p:spPr>
          <a:xfrm>
            <a:off x="3720925" y="3303250"/>
            <a:ext cx="17022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33"/>
          <p:cNvSpPr txBox="1">
            <a:spLocks noGrp="1"/>
          </p:cNvSpPr>
          <p:nvPr>
            <p:ph type="title" idx="4" hasCustomPrompt="1"/>
          </p:nvPr>
        </p:nvSpPr>
        <p:spPr>
          <a:xfrm>
            <a:off x="6660600" y="1791925"/>
            <a:ext cx="10824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4" name="Google Shape;264;p33"/>
          <p:cNvSpPr txBox="1">
            <a:spLocks noGrp="1"/>
          </p:cNvSpPr>
          <p:nvPr>
            <p:ph type="subTitle" idx="5"/>
          </p:nvPr>
        </p:nvSpPr>
        <p:spPr>
          <a:xfrm>
            <a:off x="6350694" y="3303250"/>
            <a:ext cx="17022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33"/>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6" name="Google Shape;266;p33"/>
          <p:cNvSpPr txBox="1">
            <a:spLocks noGrp="1"/>
          </p:cNvSpPr>
          <p:nvPr>
            <p:ph type="title" idx="7"/>
          </p:nvPr>
        </p:nvSpPr>
        <p:spPr>
          <a:xfrm>
            <a:off x="1091106" y="2846050"/>
            <a:ext cx="17022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7" name="Google Shape;267;p33"/>
          <p:cNvSpPr txBox="1">
            <a:spLocks noGrp="1"/>
          </p:cNvSpPr>
          <p:nvPr>
            <p:ph type="title" idx="8"/>
          </p:nvPr>
        </p:nvSpPr>
        <p:spPr>
          <a:xfrm>
            <a:off x="3720925" y="2846050"/>
            <a:ext cx="17022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8" name="Google Shape;268;p33"/>
          <p:cNvSpPr txBox="1">
            <a:spLocks noGrp="1"/>
          </p:cNvSpPr>
          <p:nvPr>
            <p:ph type="title" idx="9"/>
          </p:nvPr>
        </p:nvSpPr>
        <p:spPr>
          <a:xfrm>
            <a:off x="6350694" y="2846050"/>
            <a:ext cx="17022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grpSp>
        <p:nvGrpSpPr>
          <p:cNvPr id="269" name="Google Shape;269;p33"/>
          <p:cNvGrpSpPr/>
          <p:nvPr/>
        </p:nvGrpSpPr>
        <p:grpSpPr>
          <a:xfrm rot="-5400000" flipH="1">
            <a:off x="8094374" y="4241717"/>
            <a:ext cx="1672852" cy="143201"/>
            <a:chOff x="7239530" y="753659"/>
            <a:chExt cx="1672852" cy="143201"/>
          </a:xfrm>
        </p:grpSpPr>
        <p:sp>
          <p:nvSpPr>
            <p:cNvPr id="270" name="Google Shape;270;p3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33"/>
          <p:cNvSpPr/>
          <p:nvPr/>
        </p:nvSpPr>
        <p:spPr>
          <a:xfrm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Numbers and text 2">
  <p:cSld name="BLANK_1_1_1_1_1_1_3_1">
    <p:bg>
      <p:bgPr>
        <a:gradFill>
          <a:gsLst>
            <a:gs pos="0">
              <a:srgbClr val="1C1C1C"/>
            </a:gs>
            <a:gs pos="100000">
              <a:srgbClr val="426B6A"/>
            </a:gs>
          </a:gsLst>
          <a:lin ang="0" scaled="0"/>
        </a:gradFill>
        <a:effectLst/>
      </p:bgPr>
    </p:bg>
    <p:spTree>
      <p:nvGrpSpPr>
        <p:cNvPr id="1" name="Shape 273"/>
        <p:cNvGrpSpPr/>
        <p:nvPr/>
      </p:nvGrpSpPr>
      <p:grpSpPr>
        <a:xfrm>
          <a:off x="0" y="0"/>
          <a:ext cx="0" cy="0"/>
          <a:chOff x="0" y="0"/>
          <a:chExt cx="0" cy="0"/>
        </a:xfrm>
      </p:grpSpPr>
      <p:sp>
        <p:nvSpPr>
          <p:cNvPr id="274" name="Google Shape;274;p34"/>
          <p:cNvSpPr txBox="1">
            <a:spLocks noGrp="1"/>
          </p:cNvSpPr>
          <p:nvPr>
            <p:ph type="title" hasCustomPrompt="1"/>
          </p:nvPr>
        </p:nvSpPr>
        <p:spPr>
          <a:xfrm>
            <a:off x="6579249" y="1872826"/>
            <a:ext cx="1620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75" name="Google Shape;275;p34"/>
          <p:cNvSpPr txBox="1">
            <a:spLocks noGrp="1"/>
          </p:cNvSpPr>
          <p:nvPr>
            <p:ph type="subTitle" idx="1"/>
          </p:nvPr>
        </p:nvSpPr>
        <p:spPr>
          <a:xfrm>
            <a:off x="944450" y="1872826"/>
            <a:ext cx="2286000" cy="82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34"/>
          <p:cNvSpPr txBox="1">
            <a:spLocks noGrp="1"/>
          </p:cNvSpPr>
          <p:nvPr>
            <p:ph type="title" idx="2" hasCustomPrompt="1"/>
          </p:nvPr>
        </p:nvSpPr>
        <p:spPr>
          <a:xfrm>
            <a:off x="6579249" y="3310824"/>
            <a:ext cx="1620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77" name="Google Shape;277;p34"/>
          <p:cNvSpPr txBox="1">
            <a:spLocks noGrp="1"/>
          </p:cNvSpPr>
          <p:nvPr>
            <p:ph type="subTitle" idx="3"/>
          </p:nvPr>
        </p:nvSpPr>
        <p:spPr>
          <a:xfrm>
            <a:off x="944450" y="3310824"/>
            <a:ext cx="2286000" cy="82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34"/>
          <p:cNvSpPr txBox="1">
            <a:spLocks noGrp="1"/>
          </p:cNvSpPr>
          <p:nvPr>
            <p:ph type="title" idx="4"/>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9" name="Google Shape;279;p34"/>
          <p:cNvSpPr txBox="1">
            <a:spLocks noGrp="1"/>
          </p:cNvSpPr>
          <p:nvPr>
            <p:ph type="title" idx="5"/>
          </p:nvPr>
        </p:nvSpPr>
        <p:spPr>
          <a:xfrm>
            <a:off x="944451" y="1399701"/>
            <a:ext cx="22860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0" name="Google Shape;280;p34"/>
          <p:cNvSpPr txBox="1">
            <a:spLocks noGrp="1"/>
          </p:cNvSpPr>
          <p:nvPr>
            <p:ph type="title" idx="6"/>
          </p:nvPr>
        </p:nvSpPr>
        <p:spPr>
          <a:xfrm>
            <a:off x="944451" y="2833004"/>
            <a:ext cx="22860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 name="Google Shape;281;p34"/>
          <p:cNvSpPr/>
          <p:nvPr/>
        </p:nvSpPr>
        <p:spPr>
          <a:xfrm>
            <a:off x="223211" y="230163"/>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 name="Google Shape;282;p34"/>
          <p:cNvGrpSpPr/>
          <p:nvPr/>
        </p:nvGrpSpPr>
        <p:grpSpPr>
          <a:xfrm rot="5400000">
            <a:off x="-577123" y="4241717"/>
            <a:ext cx="1672852" cy="143201"/>
            <a:chOff x="7239530" y="753659"/>
            <a:chExt cx="1672852" cy="143201"/>
          </a:xfrm>
        </p:grpSpPr>
        <p:sp>
          <p:nvSpPr>
            <p:cNvPr id="283" name="Google Shape;283;p34"/>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4"/>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anks">
  <p:cSld name="BLANK_1_1_1_1_1_1_2">
    <p:bg>
      <p:bgPr>
        <a:gradFill>
          <a:gsLst>
            <a:gs pos="0">
              <a:srgbClr val="1C1C1C"/>
            </a:gs>
            <a:gs pos="100000">
              <a:srgbClr val="426B6A"/>
            </a:gs>
          </a:gsLst>
          <a:lin ang="0" scaled="0"/>
        </a:gradFill>
        <a:effectLst/>
      </p:bgPr>
    </p:bg>
    <p:spTree>
      <p:nvGrpSpPr>
        <p:cNvPr id="1" name="Shape 285"/>
        <p:cNvGrpSpPr/>
        <p:nvPr/>
      </p:nvGrpSpPr>
      <p:grpSpPr>
        <a:xfrm>
          <a:off x="0" y="0"/>
          <a:ext cx="0" cy="0"/>
          <a:chOff x="0" y="0"/>
          <a:chExt cx="0" cy="0"/>
        </a:xfrm>
      </p:grpSpPr>
      <p:sp>
        <p:nvSpPr>
          <p:cNvPr id="286" name="Google Shape;286;p35"/>
          <p:cNvSpPr txBox="1">
            <a:spLocks noGrp="1"/>
          </p:cNvSpPr>
          <p:nvPr>
            <p:ph type="ctrTitle"/>
          </p:nvPr>
        </p:nvSpPr>
        <p:spPr>
          <a:xfrm>
            <a:off x="2425050" y="720900"/>
            <a:ext cx="42939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87" name="Google Shape;287;p35"/>
          <p:cNvSpPr txBox="1">
            <a:spLocks noGrp="1"/>
          </p:cNvSpPr>
          <p:nvPr>
            <p:ph type="subTitle" idx="1"/>
          </p:nvPr>
        </p:nvSpPr>
        <p:spPr>
          <a:xfrm>
            <a:off x="2425050" y="1718700"/>
            <a:ext cx="4293900" cy="118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88" name="Google Shape;288;p35"/>
          <p:cNvSpPr txBox="1"/>
          <p:nvPr/>
        </p:nvSpPr>
        <p:spPr>
          <a:xfrm>
            <a:off x="2042100" y="3872100"/>
            <a:ext cx="5059800" cy="3657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300"/>
              </a:spcBef>
              <a:spcAft>
                <a:spcPts val="0"/>
              </a:spcAft>
              <a:buNone/>
            </a:pPr>
            <a:r>
              <a:rPr lang="en" sz="1200">
                <a:solidFill>
                  <a:schemeClr val="lt1"/>
                </a:solidFill>
                <a:latin typeface="Inconsolata"/>
                <a:ea typeface="Inconsolata"/>
                <a:cs typeface="Inconsolata"/>
                <a:sym typeface="Inconsolata"/>
              </a:rPr>
              <a:t>CREDITS: This presentation template was created by </a:t>
            </a:r>
            <a:r>
              <a:rPr lang="en" sz="1200" b="1">
                <a:solidFill>
                  <a:schemeClr val="lt1"/>
                </a:solidFill>
                <a:uFill>
                  <a:noFill/>
                </a:uFill>
                <a:latin typeface="Inconsolata"/>
                <a:ea typeface="Inconsolata"/>
                <a:cs typeface="Inconsolata"/>
                <a:sym typeface="Inconsolata"/>
                <a:hlinkClick r:id="rId2">
                  <a:extLst>
                    <a:ext uri="{A12FA001-AC4F-418D-AE19-62706E023703}">
                      <ahyp:hlinkClr xmlns:ahyp="http://schemas.microsoft.com/office/drawing/2018/hyperlinkcolor" val="tx"/>
                    </a:ext>
                  </a:extLst>
                </a:hlinkClick>
              </a:rPr>
              <a:t>Slidesgo</a:t>
            </a:r>
            <a:r>
              <a:rPr lang="en" sz="1200">
                <a:solidFill>
                  <a:schemeClr val="lt1"/>
                </a:solidFill>
                <a:latin typeface="Inconsolata"/>
                <a:ea typeface="Inconsolata"/>
                <a:cs typeface="Inconsolata"/>
                <a:sym typeface="Inconsolata"/>
              </a:rPr>
              <a:t>, and includes icons by </a:t>
            </a:r>
            <a:r>
              <a:rPr lang="en" sz="1200" b="1">
                <a:solidFill>
                  <a:schemeClr val="lt1"/>
                </a:solidFill>
                <a:uFill>
                  <a:noFill/>
                </a:uFill>
                <a:latin typeface="Inconsolata"/>
                <a:ea typeface="Inconsolata"/>
                <a:cs typeface="Inconsolata"/>
                <a:sym typeface="Inconsolata"/>
                <a:hlinkClick r:id="rId3">
                  <a:extLst>
                    <a:ext uri="{A12FA001-AC4F-418D-AE19-62706E023703}">
                      <ahyp:hlinkClr xmlns:ahyp="http://schemas.microsoft.com/office/drawing/2018/hyperlinkcolor" val="tx"/>
                    </a:ext>
                  </a:extLst>
                </a:hlinkClick>
              </a:rPr>
              <a:t>Flaticon</a:t>
            </a:r>
            <a:r>
              <a:rPr lang="en" sz="1200">
                <a:solidFill>
                  <a:schemeClr val="lt1"/>
                </a:solidFill>
                <a:latin typeface="Inconsolata"/>
                <a:ea typeface="Inconsolata"/>
                <a:cs typeface="Inconsolata"/>
                <a:sym typeface="Inconsolata"/>
              </a:rPr>
              <a:t>, and infographics &amp; images by </a:t>
            </a:r>
            <a:r>
              <a:rPr lang="en" sz="1200" b="1">
                <a:solidFill>
                  <a:schemeClr val="lt1"/>
                </a:solidFill>
                <a:uFill>
                  <a:noFill/>
                </a:uFill>
                <a:latin typeface="Inconsolata"/>
                <a:ea typeface="Inconsolata"/>
                <a:cs typeface="Inconsolata"/>
                <a:sym typeface="Inconsolata"/>
                <a:hlinkClick r:id="rId4">
                  <a:extLst>
                    <a:ext uri="{A12FA001-AC4F-418D-AE19-62706E023703}">
                      <ahyp:hlinkClr xmlns:ahyp="http://schemas.microsoft.com/office/drawing/2018/hyperlinkcolor" val="tx"/>
                    </a:ext>
                  </a:extLst>
                </a:hlinkClick>
              </a:rPr>
              <a:t>Freepik</a:t>
            </a:r>
            <a:endParaRPr sz="1200" b="1">
              <a:solidFill>
                <a:schemeClr val="lt1"/>
              </a:solidFill>
              <a:latin typeface="Inconsolata"/>
              <a:ea typeface="Inconsolata"/>
              <a:cs typeface="Inconsolata"/>
              <a:sym typeface="Inconsolata"/>
            </a:endParaRPr>
          </a:p>
        </p:txBody>
      </p:sp>
      <p:sp>
        <p:nvSpPr>
          <p:cNvPr id="289" name="Google Shape;289;p35"/>
          <p:cNvSpPr/>
          <p:nvPr/>
        </p:nvSpPr>
        <p:spPr>
          <a:xfrm>
            <a:off x="223211" y="230163"/>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35"/>
          <p:cNvGrpSpPr/>
          <p:nvPr/>
        </p:nvGrpSpPr>
        <p:grpSpPr>
          <a:xfrm rot="5400000">
            <a:off x="-577123" y="4241717"/>
            <a:ext cx="1672852" cy="143201"/>
            <a:chOff x="7239530" y="753659"/>
            <a:chExt cx="1672852" cy="143201"/>
          </a:xfrm>
        </p:grpSpPr>
        <p:sp>
          <p:nvSpPr>
            <p:cNvPr id="291" name="Google Shape;291;p3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gradFill>
          <a:gsLst>
            <a:gs pos="0">
              <a:srgbClr val="1C1C1C"/>
            </a:gs>
            <a:gs pos="100000">
              <a:srgbClr val="426B6A"/>
            </a:gs>
          </a:gsLst>
          <a:lin ang="0" scaled="0"/>
        </a:gradFill>
        <a:effectLst/>
      </p:bgPr>
    </p:bg>
    <p:spTree>
      <p:nvGrpSpPr>
        <p:cNvPr id="1" name="Shape 293"/>
        <p:cNvGrpSpPr/>
        <p:nvPr/>
      </p:nvGrpSpPr>
      <p:grpSpPr>
        <a:xfrm>
          <a:off x="0" y="0"/>
          <a:ext cx="0" cy="0"/>
          <a:chOff x="0" y="0"/>
          <a:chExt cx="0" cy="0"/>
        </a:xfrm>
      </p:grpSpPr>
      <p:sp>
        <p:nvSpPr>
          <p:cNvPr id="294" name="Google Shape;294;p36"/>
          <p:cNvSpPr/>
          <p:nvPr/>
        </p:nvSpPr>
        <p:spPr>
          <a:xfrm rot="10800000"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 name="Google Shape;295;p36"/>
          <p:cNvGrpSpPr/>
          <p:nvPr/>
        </p:nvGrpSpPr>
        <p:grpSpPr>
          <a:xfrm rot="5400000" flipH="1">
            <a:off x="-577123" y="764951"/>
            <a:ext cx="1672852" cy="143201"/>
            <a:chOff x="7239530" y="753659"/>
            <a:chExt cx="1672852" cy="143201"/>
          </a:xfrm>
        </p:grpSpPr>
        <p:sp>
          <p:nvSpPr>
            <p:cNvPr id="296" name="Google Shape;296;p3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gradFill>
          <a:gsLst>
            <a:gs pos="0">
              <a:srgbClr val="1C1C1C"/>
            </a:gs>
            <a:gs pos="100000">
              <a:srgbClr val="426B6A"/>
            </a:gs>
          </a:gsLst>
          <a:lin ang="0" scaled="0"/>
        </a:gradFill>
        <a:effectLst/>
      </p:bgPr>
    </p:bg>
    <p:spTree>
      <p:nvGrpSpPr>
        <p:cNvPr id="1" name="Shape 298"/>
        <p:cNvGrpSpPr/>
        <p:nvPr/>
      </p:nvGrpSpPr>
      <p:grpSpPr>
        <a:xfrm>
          <a:off x="0" y="0"/>
          <a:ext cx="0" cy="0"/>
          <a:chOff x="0" y="0"/>
          <a:chExt cx="0" cy="0"/>
        </a:xfrm>
      </p:grpSpPr>
      <p:sp>
        <p:nvSpPr>
          <p:cNvPr id="299" name="Google Shape;299;p37"/>
          <p:cNvSpPr/>
          <p:nvPr/>
        </p:nvSpPr>
        <p:spPr>
          <a:xfrm>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37"/>
          <p:cNvGrpSpPr/>
          <p:nvPr/>
        </p:nvGrpSpPr>
        <p:grpSpPr>
          <a:xfrm rot="5400000">
            <a:off x="-577123" y="4241717"/>
            <a:ext cx="1672852" cy="143201"/>
            <a:chOff x="7239530" y="753659"/>
            <a:chExt cx="1672852" cy="143201"/>
          </a:xfrm>
        </p:grpSpPr>
        <p:sp>
          <p:nvSpPr>
            <p:cNvPr id="301" name="Google Shape;301;p3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gradFill>
          <a:gsLst>
            <a:gs pos="0">
              <a:srgbClr val="1C1C1C"/>
            </a:gs>
            <a:gs pos="100000">
              <a:srgbClr val="426B6A"/>
            </a:gs>
          </a:gsLst>
          <a:lin ang="0"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133300" y="1036963"/>
            <a:ext cx="6469500" cy="1958100"/>
          </a:xfrm>
          <a:prstGeom prst="rect">
            <a:avLst/>
          </a:prstGeom>
          <a:noFill/>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4300">
                <a:solidFill>
                  <a:srgbClr val="F3F3F3"/>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133300" y="3306875"/>
            <a:ext cx="5473800" cy="443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8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sldNum" idx="12"/>
          </p:nvPr>
        </p:nvSpPr>
        <p:spPr>
          <a:xfrm>
            <a:off x="7875300" y="4434050"/>
            <a:ext cx="548700" cy="170400"/>
          </a:xfrm>
          <a:prstGeom prst="rect">
            <a:avLst/>
          </a:prstGeom>
        </p:spPr>
        <p:txBody>
          <a:bodyPr spcFirstLastPara="1" wrap="square" lIns="91425" tIns="91425" rIns="91425" bIns="91425" anchor="ctr" anchorCtr="0">
            <a:noAutofit/>
          </a:bodyPr>
          <a:lstStyle>
            <a:lvl1pPr lvl="0">
              <a:buNone/>
              <a:defRPr sz="1600"/>
            </a:lvl1pPr>
            <a:lvl2pPr lvl="1">
              <a:buNone/>
              <a:defRPr sz="1600"/>
            </a:lvl2pPr>
            <a:lvl3pPr lvl="2">
              <a:buNone/>
              <a:defRPr sz="1600"/>
            </a:lvl3pPr>
            <a:lvl4pPr lvl="3">
              <a:buNone/>
              <a:defRPr sz="1600"/>
            </a:lvl4pPr>
            <a:lvl5pPr lvl="4">
              <a:buNone/>
              <a:defRPr sz="1600"/>
            </a:lvl5pPr>
            <a:lvl6pPr lvl="5">
              <a:buNone/>
              <a:defRPr sz="1600"/>
            </a:lvl6pPr>
            <a:lvl7pPr lvl="6">
              <a:buNone/>
              <a:defRPr sz="1600"/>
            </a:lvl7pPr>
            <a:lvl8pPr lvl="7">
              <a:buNone/>
              <a:defRPr sz="1600"/>
            </a:lvl8pPr>
            <a:lvl9pPr lvl="8">
              <a:buNone/>
              <a:defRPr sz="1600"/>
            </a:lvl9pPr>
          </a:lstStyle>
          <a:p>
            <a:r>
              <a:rPr lang="it-IT"/>
              <a:t>00</a:t>
            </a:r>
            <a:fld id="{00000000-1234-1234-1234-123412341234}" type="slidenum">
              <a:rPr lang="en" smtClean="0"/>
              <a:pPr/>
              <a:t>‹#›</a:t>
            </a:fld>
            <a:endParaRPr/>
          </a:p>
        </p:txBody>
      </p:sp>
      <p:sp>
        <p:nvSpPr>
          <p:cNvPr id="13" name="Google Shape;13;p2"/>
          <p:cNvSpPr/>
          <p:nvPr/>
        </p:nvSpPr>
        <p:spPr>
          <a:xfrm>
            <a:off x="223298" y="228612"/>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4" name="Google Shape;14;p2"/>
          <p:cNvGrpSpPr/>
          <p:nvPr/>
        </p:nvGrpSpPr>
        <p:grpSpPr>
          <a:xfrm>
            <a:off x="6801079" y="621971"/>
            <a:ext cx="2125029" cy="403038"/>
            <a:chOff x="6787353" y="621971"/>
            <a:chExt cx="2125029" cy="403038"/>
          </a:xfrm>
        </p:grpSpPr>
        <p:sp>
          <p:nvSpPr>
            <p:cNvPr id="15" name="Google Shape;15;p2"/>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 name="Google Shape;16;p2"/>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7" name="Google Shape;17;p2"/>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8" name="Google Shape;18;p2"/>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 name="Google Shape;19;p2"/>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0" name="Google Shape;20;p2"/>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288208831"/>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gradFill>
          <a:gsLst>
            <a:gs pos="0">
              <a:srgbClr val="1C1C1C"/>
            </a:gs>
            <a:gs pos="100000">
              <a:srgbClr val="426B6A"/>
            </a:gs>
          </a:gsLst>
          <a:lin ang="0" scaled="0"/>
        </a:gradFill>
        <a:effectLst/>
      </p:bgPr>
    </p:bg>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3362488" y="1551223"/>
            <a:ext cx="3835800" cy="887100"/>
          </a:xfrm>
          <a:prstGeom prst="rect">
            <a:avLst/>
          </a:prstGeom>
          <a:noFill/>
        </p:spPr>
        <p:txBody>
          <a:bodyPr spcFirstLastPara="1" wrap="square" lIns="91425" tIns="91425" rIns="91425" bIns="91425" anchor="ctr" anchorCtr="0">
            <a:noAutofit/>
          </a:bodyPr>
          <a:lstStyle>
            <a:lvl1pPr lvl="0">
              <a:spcBef>
                <a:spcPts val="0"/>
              </a:spcBef>
              <a:spcAft>
                <a:spcPts val="0"/>
              </a:spcAft>
              <a:buSzPts val="3600"/>
              <a:buNone/>
              <a:defRPr sz="6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1487763" y="1834950"/>
            <a:ext cx="1406700" cy="1048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3362468" y="2438323"/>
            <a:ext cx="38358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3"/>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lvl1pPr lvl="0" rtl="0">
              <a:buNone/>
              <a:defRPr sz="1600">
                <a:solidFill>
                  <a:schemeClr val="accent2"/>
                </a:solidFill>
              </a:defRPr>
            </a:lvl1pPr>
            <a:lvl2pPr lvl="1" rtl="0">
              <a:buNone/>
              <a:defRPr sz="1600">
                <a:solidFill>
                  <a:schemeClr val="accent2"/>
                </a:solidFill>
              </a:defRPr>
            </a:lvl2pPr>
            <a:lvl3pPr lvl="2" rtl="0">
              <a:buNone/>
              <a:defRPr sz="1600">
                <a:solidFill>
                  <a:schemeClr val="accent2"/>
                </a:solidFill>
              </a:defRPr>
            </a:lvl3pPr>
            <a:lvl4pPr lvl="3" rtl="0">
              <a:buNone/>
              <a:defRPr sz="1600">
                <a:solidFill>
                  <a:schemeClr val="accent2"/>
                </a:solidFill>
              </a:defRPr>
            </a:lvl4pPr>
            <a:lvl5pPr lvl="4" rtl="0">
              <a:buNone/>
              <a:defRPr sz="1600">
                <a:solidFill>
                  <a:schemeClr val="accent2"/>
                </a:solidFill>
              </a:defRPr>
            </a:lvl5pPr>
            <a:lvl6pPr lvl="5" rtl="0">
              <a:buNone/>
              <a:defRPr sz="1600">
                <a:solidFill>
                  <a:schemeClr val="accent2"/>
                </a:solidFill>
              </a:defRPr>
            </a:lvl6pPr>
            <a:lvl7pPr lvl="6" rtl="0">
              <a:buNone/>
              <a:defRPr sz="1600">
                <a:solidFill>
                  <a:schemeClr val="accent2"/>
                </a:solidFill>
              </a:defRPr>
            </a:lvl7pPr>
            <a:lvl8pPr lvl="7" rtl="0">
              <a:buNone/>
              <a:defRPr sz="1600">
                <a:solidFill>
                  <a:schemeClr val="accent2"/>
                </a:solidFill>
              </a:defRPr>
            </a:lvl8pPr>
            <a:lvl9pPr lvl="8" rtl="0">
              <a:buNone/>
              <a:defRPr sz="1600">
                <a:solidFill>
                  <a:schemeClr val="accent2"/>
                </a:solidFill>
              </a:defRPr>
            </a:lvl9pPr>
          </a:lstStyle>
          <a:p>
            <a:r>
              <a:rPr lang="it-IT"/>
              <a:t>00</a:t>
            </a:r>
            <a:fld id="{00000000-1234-1234-1234-123412341234}" type="slidenum">
              <a:rPr lang="en" smtClean="0"/>
              <a:pPr/>
              <a:t>‹#›</a:t>
            </a:fld>
            <a:endParaRPr/>
          </a:p>
        </p:txBody>
      </p:sp>
      <p:sp>
        <p:nvSpPr>
          <p:cNvPr id="26" name="Google Shape;26;p3"/>
          <p:cNvSpPr/>
          <p:nvPr/>
        </p:nvSpPr>
        <p:spPr>
          <a:xfrm rot="10800000" flipH="1">
            <a:off x="223206"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27" name="Google Shape;27;p3"/>
          <p:cNvGrpSpPr/>
          <p:nvPr/>
        </p:nvGrpSpPr>
        <p:grpSpPr>
          <a:xfrm rot="16200000">
            <a:off x="-577123" y="764818"/>
            <a:ext cx="1672852" cy="143201"/>
            <a:chOff x="7239530" y="753659"/>
            <a:chExt cx="1672852" cy="143201"/>
          </a:xfrm>
        </p:grpSpPr>
        <p:sp>
          <p:nvSpPr>
            <p:cNvPr id="28" name="Google Shape;28;p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 name="Google Shape;29;p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104655107"/>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type="tx">
  <p:cSld name="Title and body">
    <p:bg>
      <p:bgPr>
        <a:gradFill>
          <a:gsLst>
            <a:gs pos="0">
              <a:srgbClr val="1C1C1C"/>
            </a:gs>
            <a:gs pos="100000">
              <a:srgbClr val="426B6A"/>
            </a:gs>
          </a:gsLst>
          <a:lin ang="0" scaled="0"/>
        </a:gradFill>
        <a:effectLst/>
      </p:bgPr>
    </p:bg>
    <p:spTree>
      <p:nvGrpSpPr>
        <p:cNvPr id="1" name="Shape 30"/>
        <p:cNvGrpSpPr/>
        <p:nvPr/>
      </p:nvGrpSpPr>
      <p:grpSpPr>
        <a:xfrm>
          <a:off x="0" y="0"/>
          <a:ext cx="0" cy="0"/>
          <a:chOff x="0" y="0"/>
          <a:chExt cx="0" cy="0"/>
        </a:xfrm>
      </p:grpSpPr>
      <p:sp>
        <p:nvSpPr>
          <p:cNvPr id="31" name="Google Shape;31;p4"/>
          <p:cNvSpPr txBox="1">
            <a:spLocks noGrp="1"/>
          </p:cNvSpPr>
          <p:nvPr>
            <p:ph type="body" idx="1"/>
          </p:nvPr>
        </p:nvSpPr>
        <p:spPr>
          <a:xfrm>
            <a:off x="831925" y="1152475"/>
            <a:ext cx="7480200" cy="3416400"/>
          </a:xfrm>
          <a:prstGeom prst="rect">
            <a:avLst/>
          </a:prstGeom>
        </p:spPr>
        <p:txBody>
          <a:bodyPr spcFirstLastPara="1" wrap="square" lIns="91425" tIns="91425" rIns="91425" bIns="91425" anchor="t" anchorCtr="0">
            <a:noAutofit/>
          </a:bodyPr>
          <a:lstStyle>
            <a:lvl1pPr marL="457189" lvl="0" indent="-304793" rtl="0">
              <a:spcBef>
                <a:spcPts val="0"/>
              </a:spcBef>
              <a:spcAft>
                <a:spcPts val="0"/>
              </a:spcAft>
              <a:buClr>
                <a:schemeClr val="lt1"/>
              </a:buClr>
              <a:buSzPts val="1200"/>
              <a:buChar char="●"/>
              <a:defRPr sz="1250">
                <a:solidFill>
                  <a:schemeClr val="lt1"/>
                </a:solidFill>
              </a:defRPr>
            </a:lvl1pPr>
            <a:lvl2pPr marL="914378" lvl="1" indent="-317492" rtl="0">
              <a:lnSpc>
                <a:spcPct val="115000"/>
              </a:lnSpc>
              <a:spcBef>
                <a:spcPts val="0"/>
              </a:spcBef>
              <a:spcAft>
                <a:spcPts val="0"/>
              </a:spcAft>
              <a:buClr>
                <a:schemeClr val="lt1"/>
              </a:buClr>
              <a:buSzPts val="1400"/>
              <a:buFont typeface="Arial"/>
              <a:buChar char="○"/>
              <a:defRPr>
                <a:solidFill>
                  <a:schemeClr val="lt1"/>
                </a:solidFill>
              </a:defRPr>
            </a:lvl2pPr>
            <a:lvl3pPr marL="1371566" lvl="2" indent="-317492" rtl="0">
              <a:lnSpc>
                <a:spcPct val="115000"/>
              </a:lnSpc>
              <a:spcBef>
                <a:spcPts val="0"/>
              </a:spcBef>
              <a:spcAft>
                <a:spcPts val="0"/>
              </a:spcAft>
              <a:buClr>
                <a:schemeClr val="lt1"/>
              </a:buClr>
              <a:buSzPts val="1400"/>
              <a:buFont typeface="Arial"/>
              <a:buChar char="■"/>
              <a:defRPr>
                <a:solidFill>
                  <a:schemeClr val="lt1"/>
                </a:solidFill>
              </a:defRPr>
            </a:lvl3pPr>
            <a:lvl4pPr marL="1828754" lvl="3" indent="-317492" rtl="0">
              <a:lnSpc>
                <a:spcPct val="115000"/>
              </a:lnSpc>
              <a:spcBef>
                <a:spcPts val="0"/>
              </a:spcBef>
              <a:spcAft>
                <a:spcPts val="0"/>
              </a:spcAft>
              <a:buClr>
                <a:schemeClr val="lt1"/>
              </a:buClr>
              <a:buSzPts val="1400"/>
              <a:buFont typeface="Arial"/>
              <a:buChar char="●"/>
              <a:defRPr>
                <a:solidFill>
                  <a:schemeClr val="lt1"/>
                </a:solidFill>
              </a:defRPr>
            </a:lvl4pPr>
            <a:lvl5pPr marL="2285943" lvl="4" indent="-317492" rtl="0">
              <a:lnSpc>
                <a:spcPct val="115000"/>
              </a:lnSpc>
              <a:spcBef>
                <a:spcPts val="0"/>
              </a:spcBef>
              <a:spcAft>
                <a:spcPts val="0"/>
              </a:spcAft>
              <a:buClr>
                <a:schemeClr val="lt1"/>
              </a:buClr>
              <a:buSzPts val="1400"/>
              <a:buFont typeface="Arial"/>
              <a:buChar char="○"/>
              <a:defRPr>
                <a:solidFill>
                  <a:schemeClr val="lt1"/>
                </a:solidFill>
              </a:defRPr>
            </a:lvl5pPr>
            <a:lvl6pPr marL="2743132" lvl="5" indent="-317492" rtl="0">
              <a:lnSpc>
                <a:spcPct val="115000"/>
              </a:lnSpc>
              <a:spcBef>
                <a:spcPts val="0"/>
              </a:spcBef>
              <a:spcAft>
                <a:spcPts val="0"/>
              </a:spcAft>
              <a:buClr>
                <a:schemeClr val="lt1"/>
              </a:buClr>
              <a:buSzPts val="1400"/>
              <a:buFont typeface="Arial"/>
              <a:buChar char="■"/>
              <a:defRPr>
                <a:solidFill>
                  <a:schemeClr val="lt1"/>
                </a:solidFill>
              </a:defRPr>
            </a:lvl6pPr>
            <a:lvl7pPr marL="3200320" lvl="6" indent="-317492" rtl="0">
              <a:lnSpc>
                <a:spcPct val="115000"/>
              </a:lnSpc>
              <a:spcBef>
                <a:spcPts val="0"/>
              </a:spcBef>
              <a:spcAft>
                <a:spcPts val="0"/>
              </a:spcAft>
              <a:buClr>
                <a:schemeClr val="lt1"/>
              </a:buClr>
              <a:buSzPts val="1400"/>
              <a:buFont typeface="Arial"/>
              <a:buChar char="●"/>
              <a:defRPr>
                <a:solidFill>
                  <a:schemeClr val="lt1"/>
                </a:solidFill>
              </a:defRPr>
            </a:lvl7pPr>
            <a:lvl8pPr marL="3657509" lvl="7" indent="-317492" rtl="0">
              <a:lnSpc>
                <a:spcPct val="115000"/>
              </a:lnSpc>
              <a:spcBef>
                <a:spcPts val="0"/>
              </a:spcBef>
              <a:spcAft>
                <a:spcPts val="0"/>
              </a:spcAft>
              <a:buClr>
                <a:schemeClr val="lt1"/>
              </a:buClr>
              <a:buSzPts val="1400"/>
              <a:buFont typeface="Arial"/>
              <a:buChar char="○"/>
              <a:defRPr>
                <a:solidFill>
                  <a:schemeClr val="lt1"/>
                </a:solidFill>
              </a:defRPr>
            </a:lvl8pPr>
            <a:lvl9pPr marL="4114697" lvl="8" indent="-317492" rtl="0">
              <a:lnSpc>
                <a:spcPct val="115000"/>
              </a:lnSpc>
              <a:spcBef>
                <a:spcPts val="0"/>
              </a:spcBef>
              <a:spcAft>
                <a:spcPts val="0"/>
              </a:spcAft>
              <a:buClr>
                <a:schemeClr val="lt1"/>
              </a:buClr>
              <a:buSzPts val="1400"/>
              <a:buFont typeface="Arial"/>
              <a:buChar char="■"/>
              <a:defRPr>
                <a:solidFill>
                  <a:schemeClr val="lt1"/>
                </a:solidFill>
              </a:defRPr>
            </a:lvl9pPr>
          </a:lstStyle>
          <a:p>
            <a:endParaRPr/>
          </a:p>
        </p:txBody>
      </p:sp>
      <p:sp>
        <p:nvSpPr>
          <p:cNvPr id="32" name="Google Shape;32;p4"/>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4112357255"/>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rgbClr val="1C1C1C"/>
            </a:gs>
            <a:gs pos="100000">
              <a:srgbClr val="426B6A"/>
            </a:gs>
          </a:gsLst>
          <a:lin ang="0" scaled="0"/>
        </a:gradFill>
        <a:effectLst/>
      </p:bgPr>
    </p:bg>
    <p:spTree>
      <p:nvGrpSpPr>
        <p:cNvPr id="1" name="Shape 33"/>
        <p:cNvGrpSpPr/>
        <p:nvPr/>
      </p:nvGrpSpPr>
      <p:grpSpPr>
        <a:xfrm>
          <a:off x="0" y="0"/>
          <a:ext cx="0" cy="0"/>
          <a:chOff x="0" y="0"/>
          <a:chExt cx="0" cy="0"/>
        </a:xfrm>
      </p:grpSpPr>
      <p:sp>
        <p:nvSpPr>
          <p:cNvPr id="34" name="Google Shape;34;p5"/>
          <p:cNvSpPr txBox="1">
            <a:spLocks noGrp="1"/>
          </p:cNvSpPr>
          <p:nvPr>
            <p:ph type="subTitle" idx="1"/>
          </p:nvPr>
        </p:nvSpPr>
        <p:spPr>
          <a:xfrm>
            <a:off x="1372963" y="2571175"/>
            <a:ext cx="2743200" cy="311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5" name="Google Shape;35;p5"/>
          <p:cNvSpPr txBox="1">
            <a:spLocks noGrp="1"/>
          </p:cNvSpPr>
          <p:nvPr>
            <p:ph type="subTitle" idx="2"/>
          </p:nvPr>
        </p:nvSpPr>
        <p:spPr>
          <a:xfrm>
            <a:off x="5027838" y="2571175"/>
            <a:ext cx="2743200" cy="3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6" name="Google Shape;36;p5"/>
          <p:cNvSpPr txBox="1">
            <a:spLocks noGrp="1"/>
          </p:cNvSpPr>
          <p:nvPr>
            <p:ph type="subTitle" idx="3"/>
          </p:nvPr>
        </p:nvSpPr>
        <p:spPr>
          <a:xfrm>
            <a:off x="1372963" y="2883677"/>
            <a:ext cx="27432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 name="Google Shape;37;p5"/>
          <p:cNvSpPr txBox="1">
            <a:spLocks noGrp="1"/>
          </p:cNvSpPr>
          <p:nvPr>
            <p:ph type="subTitle" idx="4"/>
          </p:nvPr>
        </p:nvSpPr>
        <p:spPr>
          <a:xfrm>
            <a:off x="5027838" y="2883677"/>
            <a:ext cx="27432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 name="Google Shape;38;p5"/>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5"/>
          <p:cNvSpPr/>
          <p:nvPr/>
        </p:nvSpPr>
        <p:spPr>
          <a:xfrm>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5"/>
          <p:cNvGrpSpPr/>
          <p:nvPr/>
        </p:nvGrpSpPr>
        <p:grpSpPr>
          <a:xfrm rot="5400000">
            <a:off x="-577123" y="4241717"/>
            <a:ext cx="1672852" cy="143201"/>
            <a:chOff x="7239530" y="753659"/>
            <a:chExt cx="1672852" cy="143201"/>
          </a:xfrm>
        </p:grpSpPr>
        <p:sp>
          <p:nvSpPr>
            <p:cNvPr id="41" name="Google Shape;41;p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bg>
      <p:bgPr>
        <a:gradFill>
          <a:gsLst>
            <a:gs pos="0">
              <a:srgbClr val="1C1C1C"/>
            </a:gs>
            <a:gs pos="100000">
              <a:srgbClr val="426B6A"/>
            </a:gs>
          </a:gsLst>
          <a:lin ang="0" scaled="0"/>
        </a:gradFill>
        <a:effectLst/>
      </p:bgPr>
    </p:bg>
    <p:spTree>
      <p:nvGrpSpPr>
        <p:cNvPr id="1" name="Shape 33"/>
        <p:cNvGrpSpPr/>
        <p:nvPr/>
      </p:nvGrpSpPr>
      <p:grpSpPr>
        <a:xfrm>
          <a:off x="0" y="0"/>
          <a:ext cx="0" cy="0"/>
          <a:chOff x="0" y="0"/>
          <a:chExt cx="0" cy="0"/>
        </a:xfrm>
      </p:grpSpPr>
      <p:sp>
        <p:nvSpPr>
          <p:cNvPr id="34" name="Google Shape;34;p5"/>
          <p:cNvSpPr txBox="1">
            <a:spLocks noGrp="1"/>
          </p:cNvSpPr>
          <p:nvPr>
            <p:ph type="subTitle" idx="1"/>
          </p:nvPr>
        </p:nvSpPr>
        <p:spPr>
          <a:xfrm>
            <a:off x="1372963" y="2571175"/>
            <a:ext cx="2743200" cy="311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5" name="Google Shape;35;p5"/>
          <p:cNvSpPr txBox="1">
            <a:spLocks noGrp="1"/>
          </p:cNvSpPr>
          <p:nvPr>
            <p:ph type="subTitle" idx="2"/>
          </p:nvPr>
        </p:nvSpPr>
        <p:spPr>
          <a:xfrm>
            <a:off x="5027838" y="2571175"/>
            <a:ext cx="2743200" cy="31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6" name="Google Shape;36;p5"/>
          <p:cNvSpPr txBox="1">
            <a:spLocks noGrp="1"/>
          </p:cNvSpPr>
          <p:nvPr>
            <p:ph type="subTitle" idx="3"/>
          </p:nvPr>
        </p:nvSpPr>
        <p:spPr>
          <a:xfrm>
            <a:off x="1372963" y="2883677"/>
            <a:ext cx="27432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 name="Google Shape;37;p5"/>
          <p:cNvSpPr txBox="1">
            <a:spLocks noGrp="1"/>
          </p:cNvSpPr>
          <p:nvPr>
            <p:ph type="subTitle" idx="4"/>
          </p:nvPr>
        </p:nvSpPr>
        <p:spPr>
          <a:xfrm>
            <a:off x="5027838" y="2883677"/>
            <a:ext cx="2743200" cy="7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 name="Google Shape;38;p5"/>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5"/>
          <p:cNvSpPr/>
          <p:nvPr/>
        </p:nvSpPr>
        <p:spPr>
          <a:xfrm>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40" name="Google Shape;40;p5"/>
          <p:cNvGrpSpPr/>
          <p:nvPr/>
        </p:nvGrpSpPr>
        <p:grpSpPr>
          <a:xfrm rot="5400000">
            <a:off x="-577123" y="4241718"/>
            <a:ext cx="1672852" cy="143201"/>
            <a:chOff x="7239530" y="753659"/>
            <a:chExt cx="1672852" cy="143201"/>
          </a:xfrm>
        </p:grpSpPr>
        <p:sp>
          <p:nvSpPr>
            <p:cNvPr id="41" name="Google Shape;41;p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2" name="Google Shape;42;p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2963333822"/>
      </p:ext>
    </p:extLst>
  </p:cSld>
  <p:clrMapOvr>
    <a:masterClrMapping/>
  </p:clrMapOvr>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gradFill>
          <a:gsLst>
            <a:gs pos="0">
              <a:srgbClr val="1C1C1C"/>
            </a:gs>
            <a:gs pos="100000">
              <a:srgbClr val="426B6A"/>
            </a:gs>
          </a:gsLst>
          <a:lin ang="0" scaled="0"/>
        </a:gradFill>
        <a:effectLst/>
      </p:bgPr>
    </p:bg>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 name="Google Shape;45;p6"/>
          <p:cNvSpPr/>
          <p:nvPr/>
        </p:nvSpPr>
        <p:spPr>
          <a:xfrm>
            <a:off x="223206" y="230152"/>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46" name="Google Shape;46;p6"/>
          <p:cNvGrpSpPr/>
          <p:nvPr/>
        </p:nvGrpSpPr>
        <p:grpSpPr>
          <a:xfrm rot="5400000">
            <a:off x="-577123" y="4241718"/>
            <a:ext cx="1672852" cy="143201"/>
            <a:chOff x="7239530" y="753659"/>
            <a:chExt cx="1672852" cy="143201"/>
          </a:xfrm>
        </p:grpSpPr>
        <p:sp>
          <p:nvSpPr>
            <p:cNvPr id="47" name="Google Shape;47;p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48" name="Google Shape;48;p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2722772014"/>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One column text">
  <p:cSld name="One column text">
    <p:bg>
      <p:bgPr>
        <a:gradFill>
          <a:gsLst>
            <a:gs pos="0">
              <a:srgbClr val="1C1C1C"/>
            </a:gs>
            <a:gs pos="100000">
              <a:srgbClr val="426B6A"/>
            </a:gs>
          </a:gsLst>
          <a:lin ang="0" scaled="0"/>
        </a:gradFill>
        <a:effectLst/>
      </p:bgPr>
    </p:bg>
    <p:spTree>
      <p:nvGrpSpPr>
        <p:cNvPr id="1" name="Shape 49"/>
        <p:cNvGrpSpPr/>
        <p:nvPr/>
      </p:nvGrpSpPr>
      <p:grpSpPr>
        <a:xfrm>
          <a:off x="0" y="0"/>
          <a:ext cx="0" cy="0"/>
          <a:chOff x="0" y="0"/>
          <a:chExt cx="0" cy="0"/>
        </a:xfrm>
      </p:grpSpPr>
      <p:sp>
        <p:nvSpPr>
          <p:cNvPr id="50" name="Google Shape;50;p7"/>
          <p:cNvSpPr txBox="1">
            <a:spLocks noGrp="1"/>
          </p:cNvSpPr>
          <p:nvPr>
            <p:ph type="body" idx="1"/>
          </p:nvPr>
        </p:nvSpPr>
        <p:spPr>
          <a:xfrm>
            <a:off x="1053050" y="1406900"/>
            <a:ext cx="4302900" cy="2518500"/>
          </a:xfrm>
          <a:prstGeom prst="rect">
            <a:avLst/>
          </a:prstGeom>
        </p:spPr>
        <p:txBody>
          <a:bodyPr spcFirstLastPara="1" wrap="square" lIns="91425" tIns="91425" rIns="91425" bIns="91425" anchor="t" anchorCtr="0">
            <a:noAutofit/>
          </a:bodyPr>
          <a:lstStyle>
            <a:lvl1pPr marL="457189" lvl="0" indent="-279393" rtl="0">
              <a:spcBef>
                <a:spcPts val="0"/>
              </a:spcBef>
              <a:spcAft>
                <a:spcPts val="0"/>
              </a:spcAft>
              <a:buClr>
                <a:schemeClr val="lt1"/>
              </a:buClr>
              <a:buSzPts val="800"/>
              <a:buChar char="●"/>
              <a:defRPr sz="1400">
                <a:solidFill>
                  <a:schemeClr val="lt1"/>
                </a:solidFill>
              </a:defRPr>
            </a:lvl1pPr>
            <a:lvl2pPr marL="914378" lvl="1" indent="-279393" rtl="0">
              <a:lnSpc>
                <a:spcPct val="100000"/>
              </a:lnSpc>
              <a:spcBef>
                <a:spcPts val="0"/>
              </a:spcBef>
              <a:spcAft>
                <a:spcPts val="0"/>
              </a:spcAft>
              <a:buClr>
                <a:schemeClr val="lt1"/>
              </a:buClr>
              <a:buSzPts val="800"/>
              <a:buFont typeface="Open Sans"/>
              <a:buChar char="○"/>
              <a:defRPr>
                <a:solidFill>
                  <a:schemeClr val="lt1"/>
                </a:solidFill>
              </a:defRPr>
            </a:lvl2pPr>
            <a:lvl3pPr marL="1371566" lvl="2" indent="-279393" rtl="0">
              <a:lnSpc>
                <a:spcPct val="100000"/>
              </a:lnSpc>
              <a:spcBef>
                <a:spcPts val="0"/>
              </a:spcBef>
              <a:spcAft>
                <a:spcPts val="0"/>
              </a:spcAft>
              <a:buClr>
                <a:schemeClr val="lt1"/>
              </a:buClr>
              <a:buSzPts val="800"/>
              <a:buFont typeface="Open Sans"/>
              <a:buChar char="■"/>
              <a:defRPr>
                <a:solidFill>
                  <a:schemeClr val="lt1"/>
                </a:solidFill>
              </a:defRPr>
            </a:lvl3pPr>
            <a:lvl4pPr marL="1828754" lvl="3" indent="-279393" rtl="0">
              <a:lnSpc>
                <a:spcPct val="100000"/>
              </a:lnSpc>
              <a:spcBef>
                <a:spcPts val="0"/>
              </a:spcBef>
              <a:spcAft>
                <a:spcPts val="0"/>
              </a:spcAft>
              <a:buClr>
                <a:schemeClr val="lt1"/>
              </a:buClr>
              <a:buSzPts val="800"/>
              <a:buFont typeface="Open Sans"/>
              <a:buChar char="●"/>
              <a:defRPr>
                <a:solidFill>
                  <a:schemeClr val="lt1"/>
                </a:solidFill>
              </a:defRPr>
            </a:lvl4pPr>
            <a:lvl5pPr marL="2285943" lvl="4" indent="-304793" rtl="0">
              <a:lnSpc>
                <a:spcPct val="100000"/>
              </a:lnSpc>
              <a:spcBef>
                <a:spcPts val="0"/>
              </a:spcBef>
              <a:spcAft>
                <a:spcPts val="0"/>
              </a:spcAft>
              <a:buClr>
                <a:schemeClr val="lt1"/>
              </a:buClr>
              <a:buSzPts val="1200"/>
              <a:buFont typeface="Open Sans"/>
              <a:buChar char="○"/>
              <a:defRPr>
                <a:solidFill>
                  <a:schemeClr val="lt1"/>
                </a:solidFill>
              </a:defRPr>
            </a:lvl5pPr>
            <a:lvl6pPr marL="2743132" lvl="5" indent="-304793" rtl="0">
              <a:lnSpc>
                <a:spcPct val="100000"/>
              </a:lnSpc>
              <a:spcBef>
                <a:spcPts val="0"/>
              </a:spcBef>
              <a:spcAft>
                <a:spcPts val="0"/>
              </a:spcAft>
              <a:buClr>
                <a:schemeClr val="lt1"/>
              </a:buClr>
              <a:buSzPts val="1200"/>
              <a:buFont typeface="Open Sans"/>
              <a:buChar char="■"/>
              <a:defRPr>
                <a:solidFill>
                  <a:schemeClr val="lt1"/>
                </a:solidFill>
              </a:defRPr>
            </a:lvl6pPr>
            <a:lvl7pPr marL="3200320" lvl="6" indent="-273044" rtl="0">
              <a:lnSpc>
                <a:spcPct val="100000"/>
              </a:lnSpc>
              <a:spcBef>
                <a:spcPts val="0"/>
              </a:spcBef>
              <a:spcAft>
                <a:spcPts val="0"/>
              </a:spcAft>
              <a:buClr>
                <a:schemeClr val="lt1"/>
              </a:buClr>
              <a:buSzPts val="700"/>
              <a:buFont typeface="Open Sans"/>
              <a:buChar char="●"/>
              <a:defRPr>
                <a:solidFill>
                  <a:schemeClr val="lt1"/>
                </a:solidFill>
              </a:defRPr>
            </a:lvl7pPr>
            <a:lvl8pPr marL="3657509" lvl="7" indent="-273044" rtl="0">
              <a:lnSpc>
                <a:spcPct val="100000"/>
              </a:lnSpc>
              <a:spcBef>
                <a:spcPts val="0"/>
              </a:spcBef>
              <a:spcAft>
                <a:spcPts val="0"/>
              </a:spcAft>
              <a:buClr>
                <a:schemeClr val="lt1"/>
              </a:buClr>
              <a:buSzPts val="700"/>
              <a:buFont typeface="Open Sans"/>
              <a:buChar char="○"/>
              <a:defRPr>
                <a:solidFill>
                  <a:schemeClr val="lt1"/>
                </a:solidFill>
              </a:defRPr>
            </a:lvl8pPr>
            <a:lvl9pPr marL="4114697" lvl="8" indent="-266693" rtl="0">
              <a:lnSpc>
                <a:spcPct val="100000"/>
              </a:lnSpc>
              <a:spcBef>
                <a:spcPts val="0"/>
              </a:spcBef>
              <a:spcAft>
                <a:spcPts val="0"/>
              </a:spcAft>
              <a:buClr>
                <a:schemeClr val="lt1"/>
              </a:buClr>
              <a:buSzPts val="600"/>
              <a:buFont typeface="Open Sans"/>
              <a:buChar char="■"/>
              <a:defRPr>
                <a:solidFill>
                  <a:schemeClr val="lt1"/>
                </a:solidFill>
              </a:defRPr>
            </a:lvl9pPr>
          </a:lstStyle>
          <a:p>
            <a:endParaRPr/>
          </a:p>
        </p:txBody>
      </p:sp>
      <p:sp>
        <p:nvSpPr>
          <p:cNvPr id="51" name="Google Shape;51;p7"/>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 name="Google Shape;52;p7"/>
          <p:cNvSpPr/>
          <p:nvPr/>
        </p:nvSpPr>
        <p:spPr>
          <a:xfrm flipH="1">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53" name="Google Shape;53;p7"/>
          <p:cNvGrpSpPr/>
          <p:nvPr/>
        </p:nvGrpSpPr>
        <p:grpSpPr>
          <a:xfrm rot="5400000">
            <a:off x="8131977" y="4241718"/>
            <a:ext cx="1672852" cy="143201"/>
            <a:chOff x="7239530" y="753659"/>
            <a:chExt cx="1672852" cy="143201"/>
          </a:xfrm>
        </p:grpSpPr>
        <p:sp>
          <p:nvSpPr>
            <p:cNvPr id="54" name="Google Shape;54;p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55" name="Google Shape;55;p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2611156625"/>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Main point">
  <p:cSld name="Main point">
    <p:bg>
      <p:bgPr>
        <a:gradFill>
          <a:gsLst>
            <a:gs pos="0">
              <a:srgbClr val="1C1C1C"/>
            </a:gs>
            <a:gs pos="100000">
              <a:srgbClr val="426B6A"/>
            </a:gs>
          </a:gsLst>
          <a:lin ang="0" scaled="0"/>
        </a:gradFill>
        <a:effectLst/>
      </p:bgPr>
    </p:bg>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lnSpc>
                <a:spcPct val="70000"/>
              </a:lnSpc>
              <a:spcBef>
                <a:spcPts val="0"/>
              </a:spcBef>
              <a:spcAft>
                <a:spcPts val="0"/>
              </a:spcAft>
              <a:buSzPts val="6000"/>
              <a:buNone/>
              <a:defRPr sz="8000">
                <a:solidFill>
                  <a:schemeClr val="lt1"/>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58" name="Google Shape;58;p8"/>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r>
              <a:rPr lang="it-IT"/>
              <a:t>0</a:t>
            </a:r>
            <a:fld id="{00000000-1234-1234-1234-123412341234}" type="slidenum">
              <a:rPr lang="en" smtClean="0"/>
              <a:pPr/>
              <a:t>‹#›</a:t>
            </a:fld>
            <a:endParaRPr/>
          </a:p>
        </p:txBody>
      </p:sp>
      <p:sp>
        <p:nvSpPr>
          <p:cNvPr id="59" name="Google Shape;59;p8"/>
          <p:cNvSpPr/>
          <p:nvPr/>
        </p:nvSpPr>
        <p:spPr>
          <a:xfrm rot="10800000">
            <a:off x="223298" y="228612"/>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3364679752"/>
      </p:ext>
    </p:extLst>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gradFill>
          <a:gsLst>
            <a:gs pos="0">
              <a:srgbClr val="1C1C1C"/>
            </a:gs>
            <a:gs pos="100000">
              <a:srgbClr val="426B6A"/>
            </a:gs>
          </a:gsLst>
          <a:lin ang="0" scaled="0"/>
        </a:gradFill>
        <a:effectLst/>
      </p:bgPr>
    </p:bg>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2391900" y="1179450"/>
            <a:ext cx="4360200" cy="13464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00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62" name="Google Shape;62;p9"/>
          <p:cNvSpPr txBox="1">
            <a:spLocks noGrp="1"/>
          </p:cNvSpPr>
          <p:nvPr>
            <p:ph type="subTitle" idx="1"/>
          </p:nvPr>
        </p:nvSpPr>
        <p:spPr>
          <a:xfrm>
            <a:off x="2391900" y="2678250"/>
            <a:ext cx="4360200" cy="1285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3" name="Google Shape;63;p9"/>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r>
              <a:rPr lang="it-IT"/>
              <a:t>00</a:t>
            </a:r>
            <a:fld id="{00000000-1234-1234-1234-123412341234}" type="slidenum">
              <a:rPr lang="en" smtClean="0"/>
              <a:pPr/>
              <a:t>‹#›</a:t>
            </a:fld>
            <a:endParaRPr/>
          </a:p>
        </p:txBody>
      </p:sp>
      <p:sp>
        <p:nvSpPr>
          <p:cNvPr id="64" name="Google Shape;64;p9"/>
          <p:cNvSpPr/>
          <p:nvPr/>
        </p:nvSpPr>
        <p:spPr>
          <a:xfrm rot="10800000" flipH="1">
            <a:off x="223206"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65" name="Google Shape;65;p9"/>
          <p:cNvGrpSpPr/>
          <p:nvPr/>
        </p:nvGrpSpPr>
        <p:grpSpPr>
          <a:xfrm rot="16200000">
            <a:off x="-577123" y="764818"/>
            <a:ext cx="1672852" cy="143201"/>
            <a:chOff x="7239530" y="753659"/>
            <a:chExt cx="1672852" cy="143201"/>
          </a:xfrm>
        </p:grpSpPr>
        <p:sp>
          <p:nvSpPr>
            <p:cNvPr id="66" name="Google Shape;66;p9"/>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67" name="Google Shape;67;p9"/>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1083801062"/>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8"/>
        <p:cNvGrpSpPr/>
        <p:nvPr/>
      </p:nvGrpSpPr>
      <p:grpSpPr>
        <a:xfrm>
          <a:off x="0" y="0"/>
          <a:ext cx="0" cy="0"/>
          <a:chOff x="0" y="0"/>
          <a:chExt cx="0" cy="0"/>
        </a:xfrm>
      </p:grpSpPr>
      <p:sp>
        <p:nvSpPr>
          <p:cNvPr id="69" name="Google Shape;69;p10"/>
          <p:cNvSpPr/>
          <p:nvPr/>
        </p:nvSpPr>
        <p:spPr>
          <a:xfrm rot="10800000" flipH="1">
            <a:off x="-125" y="0"/>
            <a:ext cx="9144000" cy="5143500"/>
          </a:xfrm>
          <a:prstGeom prst="rect">
            <a:avLst/>
          </a:prstGeom>
          <a:solidFill>
            <a:srgbClr val="426B6A">
              <a:alpha val="42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0" name="Google Shape;70;p10"/>
          <p:cNvSpPr txBox="1">
            <a:spLocks noGrp="1"/>
          </p:cNvSpPr>
          <p:nvPr>
            <p:ph type="title"/>
          </p:nvPr>
        </p:nvSpPr>
        <p:spPr>
          <a:xfrm>
            <a:off x="1541025" y="1943750"/>
            <a:ext cx="6062100" cy="125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500"/>
              <a:buNone/>
              <a:defRPr sz="5000">
                <a:solidFill>
                  <a:schemeClr val="accent3"/>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1" name="Google Shape;71;p10"/>
          <p:cNvSpPr/>
          <p:nvPr/>
        </p:nvSpPr>
        <p:spPr>
          <a:xfrm rot="10800000">
            <a:off x="223298" y="228612"/>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lt1"/>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2882581189"/>
      </p:ext>
    </p:extLst>
  </p:cSld>
  <p:clrMapOvr>
    <a:masterClrMapping/>
  </p:clrMapOvr>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ig number">
  <p:cSld name="Big number">
    <p:bg>
      <p:bgPr>
        <a:gradFill>
          <a:gsLst>
            <a:gs pos="0">
              <a:srgbClr val="1C1C1C"/>
            </a:gs>
            <a:gs pos="100000">
              <a:srgbClr val="426B6A"/>
            </a:gs>
          </a:gsLst>
          <a:lin ang="0" scaled="0"/>
        </a:gradFill>
        <a:effectLst/>
      </p:bgPr>
    </p:bg>
    <p:spTree>
      <p:nvGrpSpPr>
        <p:cNvPr id="1" name="Shape 72"/>
        <p:cNvGrpSpPr/>
        <p:nvPr/>
      </p:nvGrpSpPr>
      <p:grpSpPr>
        <a:xfrm>
          <a:off x="0" y="0"/>
          <a:ext cx="0" cy="0"/>
          <a:chOff x="0" y="0"/>
          <a:chExt cx="0" cy="0"/>
        </a:xfrm>
      </p:grpSpPr>
      <p:sp>
        <p:nvSpPr>
          <p:cNvPr id="73" name="Google Shape;73;p11"/>
          <p:cNvSpPr txBox="1">
            <a:spLocks noGrp="1"/>
          </p:cNvSpPr>
          <p:nvPr>
            <p:ph type="title" hasCustomPrompt="1"/>
          </p:nvPr>
        </p:nvSpPr>
        <p:spPr>
          <a:xfrm>
            <a:off x="1284000" y="1754238"/>
            <a:ext cx="6576000" cy="1131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5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a:spLocks noGrp="1"/>
          </p:cNvSpPr>
          <p:nvPr>
            <p:ph type="subTitle" idx="1"/>
          </p:nvPr>
        </p:nvSpPr>
        <p:spPr>
          <a:xfrm>
            <a:off x="1284000" y="2885550"/>
            <a:ext cx="6576000" cy="45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8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5" name="Google Shape;75;p11"/>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r>
              <a:rPr lang="it-IT"/>
              <a:t>0</a:t>
            </a:r>
            <a:fld id="{00000000-1234-1234-1234-123412341234}" type="slidenum">
              <a:rPr lang="en" smtClean="0"/>
              <a:pPr/>
              <a:t>‹#›</a:t>
            </a:fld>
            <a:endParaRPr/>
          </a:p>
        </p:txBody>
      </p:sp>
      <p:sp>
        <p:nvSpPr>
          <p:cNvPr id="76" name="Google Shape;76;p11"/>
          <p:cNvSpPr/>
          <p:nvPr/>
        </p:nvSpPr>
        <p:spPr>
          <a:xfrm rot="10800000" flipH="1">
            <a:off x="223211" y="230164"/>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77" name="Google Shape;77;p11"/>
          <p:cNvGrpSpPr/>
          <p:nvPr/>
        </p:nvGrpSpPr>
        <p:grpSpPr>
          <a:xfrm rot="5400000" flipH="1">
            <a:off x="-577123" y="764952"/>
            <a:ext cx="1672852" cy="143201"/>
            <a:chOff x="7239530" y="753659"/>
            <a:chExt cx="1672852" cy="143201"/>
          </a:xfrm>
        </p:grpSpPr>
        <p:sp>
          <p:nvSpPr>
            <p:cNvPr id="78" name="Google Shape;78;p11"/>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79" name="Google Shape;79;p11"/>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531059092"/>
      </p:ext>
    </p:extLst>
  </p:cSld>
  <p:clrMapOvr>
    <a:masterClrMapping/>
  </p:clrMapOvr>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Tree>
    <p:extLst>
      <p:ext uri="{BB962C8B-B14F-4D97-AF65-F5344CB8AC3E}">
        <p14:creationId xmlns:p14="http://schemas.microsoft.com/office/powerpoint/2010/main" val="29519129"/>
      </p:ext>
    </p:extLst>
  </p:cSld>
  <p:clrMapOvr>
    <a:masterClrMapping/>
  </p:clrMapOvr>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1">
  <p:cSld name="Title only 1">
    <p:bg>
      <p:bgPr>
        <a:gradFill>
          <a:gsLst>
            <a:gs pos="0">
              <a:srgbClr val="1C1C1C"/>
            </a:gs>
            <a:gs pos="100000">
              <a:srgbClr val="426B6A"/>
            </a:gs>
          </a:gsLst>
          <a:lin ang="0" scaled="0"/>
        </a:gradFill>
        <a:effectLst/>
      </p:bgPr>
    </p:bg>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3"/>
          <p:cNvSpPr/>
          <p:nvPr/>
        </p:nvSpPr>
        <p:spPr>
          <a:xfrm flipH="1">
            <a:off x="228618"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84" name="Google Shape;84;p13"/>
          <p:cNvGrpSpPr/>
          <p:nvPr/>
        </p:nvGrpSpPr>
        <p:grpSpPr>
          <a:xfrm rot="16200000" flipH="1">
            <a:off x="8018175" y="4241718"/>
            <a:ext cx="1672852" cy="143201"/>
            <a:chOff x="7239530" y="753659"/>
            <a:chExt cx="1672852" cy="143201"/>
          </a:xfrm>
        </p:grpSpPr>
        <p:sp>
          <p:nvSpPr>
            <p:cNvPr id="85" name="Google Shape;85;p1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86" name="Google Shape;86;p1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87" name="Google Shape;87;p13"/>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r>
              <a:rPr lang="it-IT"/>
              <a:t>0</a:t>
            </a:r>
            <a:fld id="{00000000-1234-1234-1234-123412341234}" type="slidenum">
              <a:rPr lang="en" smtClean="0"/>
              <a:pPr/>
              <a:t>‹#›</a:t>
            </a:fld>
            <a:endParaRPr/>
          </a:p>
        </p:txBody>
      </p:sp>
    </p:spTree>
    <p:extLst>
      <p:ext uri="{BB962C8B-B14F-4D97-AF65-F5344CB8AC3E}">
        <p14:creationId xmlns:p14="http://schemas.microsoft.com/office/powerpoint/2010/main" val="2084827324"/>
      </p:ext>
    </p:extLst>
  </p:cSld>
  <p:clrMapOvr>
    <a:masterClrMapping/>
  </p:clrMapOvr>
  <p:hf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2">
  <p:cSld name="Title only 2">
    <p:bg>
      <p:bgPr>
        <a:gradFill>
          <a:gsLst>
            <a:gs pos="0">
              <a:srgbClr val="1C1C1C"/>
            </a:gs>
            <a:gs pos="100000">
              <a:srgbClr val="426B6A"/>
            </a:gs>
          </a:gsLst>
          <a:lin ang="0" scaled="0"/>
        </a:gradFill>
        <a:effectLst/>
      </p:bgPr>
    </p:bg>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0" name="Google Shape;90;p14"/>
          <p:cNvGrpSpPr/>
          <p:nvPr/>
        </p:nvGrpSpPr>
        <p:grpSpPr>
          <a:xfrm rot="5400000" flipH="1">
            <a:off x="-577123" y="764952"/>
            <a:ext cx="1672852" cy="143201"/>
            <a:chOff x="7239530" y="753659"/>
            <a:chExt cx="1672852" cy="143201"/>
          </a:xfrm>
        </p:grpSpPr>
        <p:sp>
          <p:nvSpPr>
            <p:cNvPr id="91" name="Google Shape;91;p14"/>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92" name="Google Shape;92;p14"/>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93" name="Google Shape;93;p14"/>
          <p:cNvSpPr/>
          <p:nvPr/>
        </p:nvSpPr>
        <p:spPr>
          <a:xfrm rot="10800000" flipH="1">
            <a:off x="223206"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302983222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rgbClr val="1C1C1C"/>
            </a:gs>
            <a:gs pos="100000">
              <a:srgbClr val="426B6A"/>
            </a:gs>
          </a:gsLst>
          <a:lin ang="0" scaled="0"/>
        </a:gradFill>
        <a:effectLst/>
      </p:bgPr>
    </p:bg>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 name="Google Shape;45;p6"/>
          <p:cNvSpPr/>
          <p:nvPr/>
        </p:nvSpPr>
        <p:spPr>
          <a:xfrm>
            <a:off x="223205" y="230151"/>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rot="5400000">
            <a:off x="-577123" y="4241717"/>
            <a:ext cx="1672852" cy="143201"/>
            <a:chOff x="7239530" y="753659"/>
            <a:chExt cx="1672852" cy="143201"/>
          </a:xfrm>
        </p:grpSpPr>
        <p:sp>
          <p:nvSpPr>
            <p:cNvPr id="47" name="Google Shape;47;p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bg>
      <p:bgPr>
        <a:gradFill>
          <a:gsLst>
            <a:gs pos="0">
              <a:srgbClr val="1C1C1C"/>
            </a:gs>
            <a:gs pos="100000">
              <a:srgbClr val="426B6A"/>
            </a:gs>
          </a:gsLst>
          <a:lin ang="0" scaled="0"/>
        </a:grad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subTitle" idx="1"/>
          </p:nvPr>
        </p:nvSpPr>
        <p:spPr>
          <a:xfrm>
            <a:off x="1978961" y="1412350"/>
            <a:ext cx="51861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96" name="Google Shape;96;p15"/>
          <p:cNvSpPr txBox="1">
            <a:spLocks noGrp="1"/>
          </p:cNvSpPr>
          <p:nvPr>
            <p:ph type="subTitle" idx="2"/>
          </p:nvPr>
        </p:nvSpPr>
        <p:spPr>
          <a:xfrm>
            <a:off x="1978961" y="2870675"/>
            <a:ext cx="5186100" cy="457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97" name="Google Shape;97;p15"/>
          <p:cNvSpPr txBox="1">
            <a:spLocks noGrp="1"/>
          </p:cNvSpPr>
          <p:nvPr>
            <p:ph type="subTitle" idx="3"/>
          </p:nvPr>
        </p:nvSpPr>
        <p:spPr>
          <a:xfrm>
            <a:off x="1978939" y="1869550"/>
            <a:ext cx="5186100" cy="64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5"/>
          <p:cNvSpPr txBox="1">
            <a:spLocks noGrp="1"/>
          </p:cNvSpPr>
          <p:nvPr>
            <p:ph type="subTitle" idx="4"/>
          </p:nvPr>
        </p:nvSpPr>
        <p:spPr>
          <a:xfrm>
            <a:off x="1978939" y="3327875"/>
            <a:ext cx="5186100" cy="64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5"/>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0" name="Google Shape;100;p15"/>
          <p:cNvSpPr/>
          <p:nvPr/>
        </p:nvSpPr>
        <p:spPr>
          <a:xfrm>
            <a:off x="223298" y="228612"/>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2372953074"/>
      </p:ext>
    </p:extLst>
  </p:cSld>
  <p:clrMapOvr>
    <a:masterClrMapping/>
  </p:clrMapOvr>
  <p:hf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Section header 1">
  <p:cSld name="Section header 1">
    <p:bg>
      <p:bgPr>
        <a:gradFill>
          <a:gsLst>
            <a:gs pos="0">
              <a:srgbClr val="1C1C1C"/>
            </a:gs>
            <a:gs pos="100000">
              <a:srgbClr val="426B6A"/>
            </a:gs>
          </a:gsLst>
          <a:lin ang="0" scaled="0"/>
        </a:gradFill>
        <a:effectLst/>
      </p:bgPr>
    </p:bg>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1360500" y="2513000"/>
            <a:ext cx="6423000" cy="91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60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3" name="Google Shape;103;p16"/>
          <p:cNvSpPr txBox="1">
            <a:spLocks noGrp="1"/>
          </p:cNvSpPr>
          <p:nvPr>
            <p:ph type="title" idx="2" hasCustomPrompt="1"/>
          </p:nvPr>
        </p:nvSpPr>
        <p:spPr>
          <a:xfrm>
            <a:off x="3657600" y="1269375"/>
            <a:ext cx="1828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4" name="Google Shape;104;p16"/>
          <p:cNvSpPr txBox="1">
            <a:spLocks noGrp="1"/>
          </p:cNvSpPr>
          <p:nvPr>
            <p:ph type="subTitle" idx="1"/>
          </p:nvPr>
        </p:nvSpPr>
        <p:spPr>
          <a:xfrm>
            <a:off x="1360500" y="3427400"/>
            <a:ext cx="6423000" cy="41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6"/>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r>
              <a:rPr lang="it-IT"/>
              <a:t>0</a:t>
            </a:r>
            <a:fld id="{00000000-1234-1234-1234-123412341234}" type="slidenum">
              <a:rPr lang="en" smtClean="0"/>
              <a:pPr/>
              <a:t>‹#›</a:t>
            </a:fld>
            <a:endParaRPr/>
          </a:p>
        </p:txBody>
      </p:sp>
      <p:sp>
        <p:nvSpPr>
          <p:cNvPr id="106" name="Google Shape;106;p16"/>
          <p:cNvSpPr/>
          <p:nvPr/>
        </p:nvSpPr>
        <p:spPr>
          <a:xfrm>
            <a:off x="223298" y="228612"/>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2590403790"/>
      </p:ext>
    </p:extLst>
  </p:cSld>
  <p:clrMapOvr>
    <a:masterClrMapping/>
  </p:clrMapOvr>
  <p:hf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Section header 2">
  <p:cSld name="Section header 2">
    <p:bg>
      <p:bgPr>
        <a:gradFill>
          <a:gsLst>
            <a:gs pos="0">
              <a:srgbClr val="1C1C1C"/>
            </a:gs>
            <a:gs pos="100000">
              <a:srgbClr val="426B6A"/>
            </a:gs>
          </a:gsLst>
          <a:lin ang="0" scaled="0"/>
        </a:gradFill>
        <a:effectLst/>
      </p:bgPr>
    </p:bg>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1834269" y="1601563"/>
            <a:ext cx="3677400" cy="914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60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17"/>
          <p:cNvSpPr txBox="1">
            <a:spLocks noGrp="1"/>
          </p:cNvSpPr>
          <p:nvPr>
            <p:ph type="title" idx="2" hasCustomPrompt="1"/>
          </p:nvPr>
        </p:nvSpPr>
        <p:spPr>
          <a:xfrm>
            <a:off x="5747400" y="1834950"/>
            <a:ext cx="1406700" cy="104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0" name="Google Shape;110;p17"/>
          <p:cNvSpPr txBox="1">
            <a:spLocks noGrp="1"/>
          </p:cNvSpPr>
          <p:nvPr>
            <p:ph type="subTitle" idx="1"/>
          </p:nvPr>
        </p:nvSpPr>
        <p:spPr>
          <a:xfrm>
            <a:off x="1834269" y="2515963"/>
            <a:ext cx="3677400" cy="64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7"/>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r>
              <a:rPr lang="it-IT"/>
              <a:t>0</a:t>
            </a:r>
            <a:fld id="{00000000-1234-1234-1234-123412341234}" type="slidenum">
              <a:rPr lang="en" smtClean="0"/>
              <a:pPr/>
              <a:t>‹#›</a:t>
            </a:fld>
            <a:endParaRPr/>
          </a:p>
        </p:txBody>
      </p:sp>
      <p:sp>
        <p:nvSpPr>
          <p:cNvPr id="112" name="Google Shape;112;p17"/>
          <p:cNvSpPr/>
          <p:nvPr/>
        </p:nvSpPr>
        <p:spPr>
          <a:xfrm rot="10800000">
            <a:off x="223298" y="228612"/>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3757556933"/>
      </p:ext>
    </p:extLst>
  </p:cSld>
  <p:clrMapOvr>
    <a:masterClrMapping/>
  </p:clrMapOvr>
  <p:hf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able of contents">
  <p:cSld name="Table of contents">
    <p:bg>
      <p:bgPr>
        <a:gradFill>
          <a:gsLst>
            <a:gs pos="0">
              <a:srgbClr val="1C1C1C"/>
            </a:gs>
            <a:gs pos="100000">
              <a:srgbClr val="426B6A"/>
            </a:gs>
          </a:gsLst>
          <a:lin ang="0" scaled="0"/>
        </a:gradFill>
        <a:effectLst/>
      </p:bgPr>
    </p:bg>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1797416" y="1361775"/>
            <a:ext cx="24690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5" name="Google Shape;115;p18"/>
          <p:cNvSpPr txBox="1">
            <a:spLocks noGrp="1"/>
          </p:cNvSpPr>
          <p:nvPr>
            <p:ph type="title" idx="2" hasCustomPrompt="1"/>
          </p:nvPr>
        </p:nvSpPr>
        <p:spPr>
          <a:xfrm>
            <a:off x="969400" y="1593369"/>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8"/>
          <p:cNvSpPr txBox="1">
            <a:spLocks noGrp="1"/>
          </p:cNvSpPr>
          <p:nvPr>
            <p:ph type="subTitle" idx="1"/>
          </p:nvPr>
        </p:nvSpPr>
        <p:spPr>
          <a:xfrm>
            <a:off x="1797416" y="1891900"/>
            <a:ext cx="2469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7" name="Google Shape;117;p18"/>
          <p:cNvSpPr txBox="1">
            <a:spLocks noGrp="1"/>
          </p:cNvSpPr>
          <p:nvPr>
            <p:ph type="title" idx="3"/>
          </p:nvPr>
        </p:nvSpPr>
        <p:spPr>
          <a:xfrm>
            <a:off x="1797416" y="2972205"/>
            <a:ext cx="24723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8" name="Google Shape;118;p18"/>
          <p:cNvSpPr txBox="1">
            <a:spLocks noGrp="1"/>
          </p:cNvSpPr>
          <p:nvPr>
            <p:ph type="title" idx="4" hasCustomPrompt="1"/>
          </p:nvPr>
        </p:nvSpPr>
        <p:spPr>
          <a:xfrm>
            <a:off x="969400" y="3201113"/>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8"/>
          <p:cNvSpPr txBox="1">
            <a:spLocks noGrp="1"/>
          </p:cNvSpPr>
          <p:nvPr>
            <p:ph type="subTitle" idx="5"/>
          </p:nvPr>
        </p:nvSpPr>
        <p:spPr>
          <a:xfrm>
            <a:off x="1797416" y="3499900"/>
            <a:ext cx="24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0" name="Google Shape;120;p18"/>
          <p:cNvSpPr txBox="1">
            <a:spLocks noGrp="1"/>
          </p:cNvSpPr>
          <p:nvPr>
            <p:ph type="title" idx="6"/>
          </p:nvPr>
        </p:nvSpPr>
        <p:spPr>
          <a:xfrm>
            <a:off x="5768000" y="1359358"/>
            <a:ext cx="24723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1" name="Google Shape;121;p18"/>
          <p:cNvSpPr txBox="1">
            <a:spLocks noGrp="1"/>
          </p:cNvSpPr>
          <p:nvPr>
            <p:ph type="title" idx="7" hasCustomPrompt="1"/>
          </p:nvPr>
        </p:nvSpPr>
        <p:spPr>
          <a:xfrm>
            <a:off x="4931800" y="1593369"/>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8"/>
          <p:cNvSpPr txBox="1">
            <a:spLocks noGrp="1"/>
          </p:cNvSpPr>
          <p:nvPr>
            <p:ph type="subTitle" idx="8"/>
          </p:nvPr>
        </p:nvSpPr>
        <p:spPr>
          <a:xfrm>
            <a:off x="5768000" y="1889487"/>
            <a:ext cx="24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3" name="Google Shape;123;p18"/>
          <p:cNvSpPr txBox="1">
            <a:spLocks noGrp="1"/>
          </p:cNvSpPr>
          <p:nvPr>
            <p:ph type="title" idx="9"/>
          </p:nvPr>
        </p:nvSpPr>
        <p:spPr>
          <a:xfrm>
            <a:off x="5768000" y="2972205"/>
            <a:ext cx="2472300" cy="527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None/>
              <a:defRPr sz="25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4" name="Google Shape;124;p18"/>
          <p:cNvSpPr txBox="1">
            <a:spLocks noGrp="1"/>
          </p:cNvSpPr>
          <p:nvPr>
            <p:ph type="title" idx="13" hasCustomPrompt="1"/>
          </p:nvPr>
        </p:nvSpPr>
        <p:spPr>
          <a:xfrm>
            <a:off x="4931800" y="3201113"/>
            <a:ext cx="633600" cy="70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8"/>
          <p:cNvSpPr txBox="1">
            <a:spLocks noGrp="1"/>
          </p:cNvSpPr>
          <p:nvPr>
            <p:ph type="subTitle" idx="14"/>
          </p:nvPr>
        </p:nvSpPr>
        <p:spPr>
          <a:xfrm>
            <a:off x="5768000" y="3499900"/>
            <a:ext cx="2472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6" name="Google Shape;126;p18"/>
          <p:cNvSpPr txBox="1">
            <a:spLocks noGrp="1"/>
          </p:cNvSpPr>
          <p:nvPr>
            <p:ph type="title" idx="15"/>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 name="Google Shape;127;p18"/>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r>
              <a:rPr lang="it-IT"/>
              <a:t>00</a:t>
            </a:r>
            <a:fld id="{00000000-1234-1234-1234-123412341234}" type="slidenum">
              <a:rPr lang="en" smtClean="0"/>
              <a:pPr/>
              <a:t>‹#›</a:t>
            </a:fld>
            <a:endParaRPr/>
          </a:p>
        </p:txBody>
      </p:sp>
      <p:sp>
        <p:nvSpPr>
          <p:cNvPr id="128" name="Google Shape;128;p18"/>
          <p:cNvSpPr/>
          <p:nvPr/>
        </p:nvSpPr>
        <p:spPr>
          <a:xfrm>
            <a:off x="223298" y="228612"/>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3981789554"/>
      </p:ext>
    </p:extLst>
  </p:cSld>
  <p:clrMapOvr>
    <a:masterClrMapping/>
  </p:clrMapOvr>
  <p:hf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Quote">
  <p:cSld name="Quote">
    <p:bg>
      <p:bgPr>
        <a:gradFill>
          <a:gsLst>
            <a:gs pos="0">
              <a:srgbClr val="1C1C1C"/>
            </a:gs>
            <a:gs pos="100000">
              <a:srgbClr val="426B6A"/>
            </a:gs>
          </a:gsLst>
          <a:lin ang="0" scaled="0"/>
        </a:gradFill>
        <a:effectLst/>
      </p:bgPr>
    </p:bg>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1733811" y="3382675"/>
            <a:ext cx="5676300" cy="531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5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1" name="Google Shape;131;p19"/>
          <p:cNvSpPr txBox="1">
            <a:spLocks noGrp="1"/>
          </p:cNvSpPr>
          <p:nvPr>
            <p:ph type="subTitle" idx="1"/>
          </p:nvPr>
        </p:nvSpPr>
        <p:spPr>
          <a:xfrm>
            <a:off x="1733775" y="1076525"/>
            <a:ext cx="5676300" cy="174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500"/>
              <a:buNone/>
              <a:defRPr sz="3000">
                <a:solidFill>
                  <a:schemeClr val="lt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32" name="Google Shape;132;p19"/>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r>
              <a:rPr lang="it-IT"/>
              <a:t>0</a:t>
            </a:r>
            <a:fld id="{00000000-1234-1234-1234-123412341234}" type="slidenum">
              <a:rPr lang="en" smtClean="0"/>
              <a:pPr/>
              <a:t>‹#›</a:t>
            </a:fld>
            <a:endParaRPr/>
          </a:p>
        </p:txBody>
      </p:sp>
      <p:sp>
        <p:nvSpPr>
          <p:cNvPr id="133" name="Google Shape;133;p19"/>
          <p:cNvSpPr/>
          <p:nvPr/>
        </p:nvSpPr>
        <p:spPr>
          <a:xfrm rot="10800000" flipH="1">
            <a:off x="223137" y="230155"/>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34" name="Google Shape;134;p19"/>
          <p:cNvGrpSpPr/>
          <p:nvPr/>
        </p:nvGrpSpPr>
        <p:grpSpPr>
          <a:xfrm rot="5400000" flipH="1">
            <a:off x="-577123" y="764952"/>
            <a:ext cx="1672852" cy="143201"/>
            <a:chOff x="7239530" y="753659"/>
            <a:chExt cx="1672852" cy="143201"/>
          </a:xfrm>
        </p:grpSpPr>
        <p:sp>
          <p:nvSpPr>
            <p:cNvPr id="135" name="Google Shape;135;p19"/>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36" name="Google Shape;136;p19"/>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100311092"/>
      </p:ext>
    </p:extLst>
  </p:cSld>
  <p:clrMapOvr>
    <a:masterClrMapping/>
  </p:clrMapOvr>
  <p:hf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text">
  <p:cSld name="Title and text">
    <p:bg>
      <p:bgPr>
        <a:gradFill>
          <a:gsLst>
            <a:gs pos="0">
              <a:srgbClr val="1C1C1C"/>
            </a:gs>
            <a:gs pos="100000">
              <a:srgbClr val="426B6A"/>
            </a:gs>
          </a:gsLst>
          <a:lin ang="0" scaled="0"/>
        </a:gradFill>
        <a:effectLst/>
      </p:bgPr>
    </p:bg>
    <p:spTree>
      <p:nvGrpSpPr>
        <p:cNvPr id="1" name="Shape 137"/>
        <p:cNvGrpSpPr/>
        <p:nvPr/>
      </p:nvGrpSpPr>
      <p:grpSpPr>
        <a:xfrm>
          <a:off x="0" y="0"/>
          <a:ext cx="0" cy="0"/>
          <a:chOff x="0" y="0"/>
          <a:chExt cx="0" cy="0"/>
        </a:xfrm>
      </p:grpSpPr>
      <p:sp>
        <p:nvSpPr>
          <p:cNvPr id="138" name="Google Shape;138;p20"/>
          <p:cNvSpPr txBox="1">
            <a:spLocks noGrp="1"/>
          </p:cNvSpPr>
          <p:nvPr>
            <p:ph type="subTitle" idx="1"/>
          </p:nvPr>
        </p:nvSpPr>
        <p:spPr>
          <a:xfrm>
            <a:off x="1416613" y="1977525"/>
            <a:ext cx="3017400" cy="161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0"/>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 name="Google Shape;140;p20"/>
          <p:cNvSpPr/>
          <p:nvPr/>
        </p:nvSpPr>
        <p:spPr>
          <a:xfrm>
            <a:off x="223211" y="230164"/>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41" name="Google Shape;141;p20"/>
          <p:cNvGrpSpPr/>
          <p:nvPr/>
        </p:nvGrpSpPr>
        <p:grpSpPr>
          <a:xfrm rot="5400000">
            <a:off x="-577123" y="4241718"/>
            <a:ext cx="1672852" cy="143201"/>
            <a:chOff x="7239530" y="753659"/>
            <a:chExt cx="1672852" cy="143201"/>
          </a:xfrm>
        </p:grpSpPr>
        <p:sp>
          <p:nvSpPr>
            <p:cNvPr id="142" name="Google Shape;142;p20"/>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43" name="Google Shape;143;p20"/>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953685977"/>
      </p:ext>
    </p:extLst>
  </p:cSld>
  <p:clrMapOvr>
    <a:masterClrMapping/>
  </p:clrMapOvr>
  <p:hf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text 1">
  <p:cSld name="Title and text 1">
    <p:bg>
      <p:bgPr>
        <a:gradFill>
          <a:gsLst>
            <a:gs pos="0">
              <a:srgbClr val="1C1C1C"/>
            </a:gs>
            <a:gs pos="100000">
              <a:srgbClr val="426B6A"/>
            </a:gs>
          </a:gsLst>
          <a:lin ang="0" scaled="0"/>
        </a:gradFill>
        <a:effectLst/>
      </p:bgPr>
    </p:bg>
    <p:spTree>
      <p:nvGrpSpPr>
        <p:cNvPr id="1" name="Shape 144"/>
        <p:cNvGrpSpPr/>
        <p:nvPr/>
      </p:nvGrpSpPr>
      <p:grpSpPr>
        <a:xfrm>
          <a:off x="0" y="0"/>
          <a:ext cx="0" cy="0"/>
          <a:chOff x="0" y="0"/>
          <a:chExt cx="0" cy="0"/>
        </a:xfrm>
      </p:grpSpPr>
      <p:sp>
        <p:nvSpPr>
          <p:cNvPr id="145" name="Google Shape;145;p21"/>
          <p:cNvSpPr txBox="1">
            <a:spLocks noGrp="1"/>
          </p:cNvSpPr>
          <p:nvPr>
            <p:ph type="subTitle" idx="1"/>
          </p:nvPr>
        </p:nvSpPr>
        <p:spPr>
          <a:xfrm>
            <a:off x="1969100" y="2988163"/>
            <a:ext cx="5205900" cy="92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6" name="Google Shape;146;p21"/>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7" name="Google Shape;147;p21"/>
          <p:cNvSpPr/>
          <p:nvPr/>
        </p:nvSpPr>
        <p:spPr>
          <a:xfrm flipH="1">
            <a:off x="223298" y="228612"/>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4132608226"/>
      </p:ext>
    </p:extLst>
  </p:cSld>
  <p:clrMapOvr>
    <a:masterClrMapping/>
  </p:clrMapOvr>
  <p:hf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text 2">
  <p:cSld name="Title and text 2">
    <p:bg>
      <p:bgPr>
        <a:gradFill>
          <a:gsLst>
            <a:gs pos="0">
              <a:srgbClr val="1C1C1C"/>
            </a:gs>
            <a:gs pos="100000">
              <a:srgbClr val="426B6A"/>
            </a:gs>
          </a:gsLst>
          <a:lin ang="0" scaled="0"/>
        </a:gradFill>
        <a:effectLst/>
      </p:bgPr>
    </p:bg>
    <p:spTree>
      <p:nvGrpSpPr>
        <p:cNvPr id="1" name="Shape 148"/>
        <p:cNvGrpSpPr/>
        <p:nvPr/>
      </p:nvGrpSpPr>
      <p:grpSpPr>
        <a:xfrm>
          <a:off x="0" y="0"/>
          <a:ext cx="0" cy="0"/>
          <a:chOff x="0" y="0"/>
          <a:chExt cx="0" cy="0"/>
        </a:xfrm>
      </p:grpSpPr>
      <p:sp>
        <p:nvSpPr>
          <p:cNvPr id="149" name="Google Shape;149;p22"/>
          <p:cNvSpPr txBox="1">
            <a:spLocks noGrp="1"/>
          </p:cNvSpPr>
          <p:nvPr>
            <p:ph type="subTitle" idx="1"/>
          </p:nvPr>
        </p:nvSpPr>
        <p:spPr>
          <a:xfrm>
            <a:off x="988025" y="1997050"/>
            <a:ext cx="3076500" cy="132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2"/>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51" name="Google Shape;151;p22"/>
          <p:cNvGrpSpPr/>
          <p:nvPr/>
        </p:nvGrpSpPr>
        <p:grpSpPr>
          <a:xfrm rot="5400000">
            <a:off x="-577123" y="4241718"/>
            <a:ext cx="1672852" cy="143201"/>
            <a:chOff x="7239530" y="753659"/>
            <a:chExt cx="1672852" cy="143201"/>
          </a:xfrm>
        </p:grpSpPr>
        <p:sp>
          <p:nvSpPr>
            <p:cNvPr id="152" name="Google Shape;152;p22"/>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53" name="Google Shape;153;p22"/>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54" name="Google Shape;154;p22"/>
          <p:cNvSpPr/>
          <p:nvPr/>
        </p:nvSpPr>
        <p:spPr>
          <a:xfrm>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3237064936"/>
      </p:ext>
    </p:extLst>
  </p:cSld>
  <p:clrMapOvr>
    <a:masterClrMapping/>
  </p:clrMapOvr>
  <p:hf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text 3">
  <p:cSld name="Title and text 3">
    <p:bg>
      <p:bgPr>
        <a:gradFill>
          <a:gsLst>
            <a:gs pos="0">
              <a:srgbClr val="1C1C1C"/>
            </a:gs>
            <a:gs pos="100000">
              <a:srgbClr val="426B6A"/>
            </a:gs>
          </a:gsLst>
          <a:lin ang="0" scaled="0"/>
        </a:gradFill>
        <a:effectLst/>
      </p:bgPr>
    </p:bg>
    <p:spTree>
      <p:nvGrpSpPr>
        <p:cNvPr id="1" name="Shape 155"/>
        <p:cNvGrpSpPr/>
        <p:nvPr/>
      </p:nvGrpSpPr>
      <p:grpSpPr>
        <a:xfrm>
          <a:off x="0" y="0"/>
          <a:ext cx="0" cy="0"/>
          <a:chOff x="0" y="0"/>
          <a:chExt cx="0" cy="0"/>
        </a:xfrm>
      </p:grpSpPr>
      <p:sp>
        <p:nvSpPr>
          <p:cNvPr id="156" name="Google Shape;156;p23"/>
          <p:cNvSpPr txBox="1">
            <a:spLocks noGrp="1"/>
          </p:cNvSpPr>
          <p:nvPr>
            <p:ph type="subTitle" idx="1"/>
          </p:nvPr>
        </p:nvSpPr>
        <p:spPr>
          <a:xfrm>
            <a:off x="5171600" y="1997050"/>
            <a:ext cx="3076500" cy="132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 name="Google Shape;157;p23"/>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8" name="Google Shape;158;p23"/>
          <p:cNvSpPr/>
          <p:nvPr/>
        </p:nvSpPr>
        <p:spPr>
          <a:xfrm flipH="1">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59" name="Google Shape;159;p23"/>
          <p:cNvGrpSpPr/>
          <p:nvPr/>
        </p:nvGrpSpPr>
        <p:grpSpPr>
          <a:xfrm rot="16200000" flipH="1">
            <a:off x="8094375" y="4241718"/>
            <a:ext cx="1672852" cy="143201"/>
            <a:chOff x="7239530" y="753659"/>
            <a:chExt cx="1672852" cy="143201"/>
          </a:xfrm>
        </p:grpSpPr>
        <p:sp>
          <p:nvSpPr>
            <p:cNvPr id="160" name="Google Shape;160;p2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1" name="Google Shape;161;p2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780716238"/>
      </p:ext>
    </p:extLst>
  </p:cSld>
  <p:clrMapOvr>
    <a:masterClrMapping/>
  </p:clrMapOvr>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text 4">
  <p:cSld name="Title and text 4">
    <p:bg>
      <p:bgPr>
        <a:gradFill>
          <a:gsLst>
            <a:gs pos="0">
              <a:srgbClr val="1C1C1C"/>
            </a:gs>
            <a:gs pos="100000">
              <a:srgbClr val="426B6A"/>
            </a:gs>
          </a:gsLst>
          <a:lin ang="0" scaled="0"/>
        </a:gradFill>
        <a:effectLst/>
      </p:bgPr>
    </p:bg>
    <p:spTree>
      <p:nvGrpSpPr>
        <p:cNvPr id="1" name="Shape 162"/>
        <p:cNvGrpSpPr/>
        <p:nvPr/>
      </p:nvGrpSpPr>
      <p:grpSpPr>
        <a:xfrm>
          <a:off x="0" y="0"/>
          <a:ext cx="0" cy="0"/>
          <a:chOff x="0" y="0"/>
          <a:chExt cx="0" cy="0"/>
        </a:xfrm>
      </p:grpSpPr>
      <p:sp>
        <p:nvSpPr>
          <p:cNvPr id="163" name="Google Shape;163;p24"/>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64" name="Google Shape;164;p24"/>
          <p:cNvGrpSpPr/>
          <p:nvPr/>
        </p:nvGrpSpPr>
        <p:grpSpPr>
          <a:xfrm rot="16200000" flipH="1">
            <a:off x="8094375" y="4241718"/>
            <a:ext cx="1672852" cy="143201"/>
            <a:chOff x="7239530" y="753659"/>
            <a:chExt cx="1672852" cy="143201"/>
          </a:xfrm>
        </p:grpSpPr>
        <p:sp>
          <p:nvSpPr>
            <p:cNvPr id="165" name="Google Shape;165;p24"/>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6" name="Google Shape;166;p24"/>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67" name="Google Shape;167;p24"/>
          <p:cNvSpPr/>
          <p:nvPr/>
        </p:nvSpPr>
        <p:spPr>
          <a:xfrm flipH="1">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68" name="Google Shape;168;p2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189" lvl="0" indent="-317492" rtl="0">
              <a:spcBef>
                <a:spcPts val="0"/>
              </a:spcBef>
              <a:spcAft>
                <a:spcPts val="0"/>
              </a:spcAft>
              <a:buClr>
                <a:schemeClr val="lt1"/>
              </a:buClr>
              <a:buSzPts val="1400"/>
              <a:buFont typeface="Arial"/>
              <a:buChar char="●"/>
              <a:defRPr sz="1250">
                <a:solidFill>
                  <a:schemeClr val="lt1"/>
                </a:solidFill>
              </a:defRPr>
            </a:lvl1pPr>
            <a:lvl2pPr marL="914378" lvl="1" indent="-317492" rtl="0">
              <a:lnSpc>
                <a:spcPct val="115000"/>
              </a:lnSpc>
              <a:spcBef>
                <a:spcPts val="0"/>
              </a:spcBef>
              <a:spcAft>
                <a:spcPts val="0"/>
              </a:spcAft>
              <a:buClr>
                <a:schemeClr val="lt1"/>
              </a:buClr>
              <a:buSzPts val="1400"/>
              <a:buFont typeface="Arial"/>
              <a:buChar char="○"/>
              <a:defRPr>
                <a:solidFill>
                  <a:schemeClr val="lt1"/>
                </a:solidFill>
              </a:defRPr>
            </a:lvl2pPr>
            <a:lvl3pPr marL="1371566" lvl="2" indent="-317492" rtl="0">
              <a:lnSpc>
                <a:spcPct val="115000"/>
              </a:lnSpc>
              <a:spcBef>
                <a:spcPts val="0"/>
              </a:spcBef>
              <a:spcAft>
                <a:spcPts val="0"/>
              </a:spcAft>
              <a:buClr>
                <a:schemeClr val="lt1"/>
              </a:buClr>
              <a:buSzPts val="1400"/>
              <a:buFont typeface="Arial"/>
              <a:buChar char="■"/>
              <a:defRPr>
                <a:solidFill>
                  <a:schemeClr val="lt1"/>
                </a:solidFill>
              </a:defRPr>
            </a:lvl3pPr>
            <a:lvl4pPr marL="1828754" lvl="3" indent="-317492" rtl="0">
              <a:lnSpc>
                <a:spcPct val="115000"/>
              </a:lnSpc>
              <a:spcBef>
                <a:spcPts val="0"/>
              </a:spcBef>
              <a:spcAft>
                <a:spcPts val="0"/>
              </a:spcAft>
              <a:buClr>
                <a:schemeClr val="lt1"/>
              </a:buClr>
              <a:buSzPts val="1400"/>
              <a:buFont typeface="Arial"/>
              <a:buChar char="●"/>
              <a:defRPr>
                <a:solidFill>
                  <a:schemeClr val="lt1"/>
                </a:solidFill>
              </a:defRPr>
            </a:lvl4pPr>
            <a:lvl5pPr marL="2285943" lvl="4" indent="-317492" rtl="0">
              <a:lnSpc>
                <a:spcPct val="115000"/>
              </a:lnSpc>
              <a:spcBef>
                <a:spcPts val="0"/>
              </a:spcBef>
              <a:spcAft>
                <a:spcPts val="0"/>
              </a:spcAft>
              <a:buClr>
                <a:schemeClr val="lt1"/>
              </a:buClr>
              <a:buSzPts val="1400"/>
              <a:buFont typeface="Arial"/>
              <a:buChar char="○"/>
              <a:defRPr>
                <a:solidFill>
                  <a:schemeClr val="lt1"/>
                </a:solidFill>
              </a:defRPr>
            </a:lvl5pPr>
            <a:lvl6pPr marL="2743132" lvl="5" indent="-317492" rtl="0">
              <a:lnSpc>
                <a:spcPct val="115000"/>
              </a:lnSpc>
              <a:spcBef>
                <a:spcPts val="0"/>
              </a:spcBef>
              <a:spcAft>
                <a:spcPts val="0"/>
              </a:spcAft>
              <a:buClr>
                <a:schemeClr val="lt1"/>
              </a:buClr>
              <a:buSzPts val="1400"/>
              <a:buFont typeface="Arial"/>
              <a:buChar char="■"/>
              <a:defRPr>
                <a:solidFill>
                  <a:schemeClr val="lt1"/>
                </a:solidFill>
              </a:defRPr>
            </a:lvl6pPr>
            <a:lvl7pPr marL="3200320" lvl="6" indent="-317492" rtl="0">
              <a:lnSpc>
                <a:spcPct val="115000"/>
              </a:lnSpc>
              <a:spcBef>
                <a:spcPts val="0"/>
              </a:spcBef>
              <a:spcAft>
                <a:spcPts val="0"/>
              </a:spcAft>
              <a:buClr>
                <a:schemeClr val="lt1"/>
              </a:buClr>
              <a:buSzPts val="1400"/>
              <a:buFont typeface="Arial"/>
              <a:buChar char="●"/>
              <a:defRPr>
                <a:solidFill>
                  <a:schemeClr val="lt1"/>
                </a:solidFill>
              </a:defRPr>
            </a:lvl7pPr>
            <a:lvl8pPr marL="3657509" lvl="7" indent="-317492" rtl="0">
              <a:lnSpc>
                <a:spcPct val="115000"/>
              </a:lnSpc>
              <a:spcBef>
                <a:spcPts val="0"/>
              </a:spcBef>
              <a:spcAft>
                <a:spcPts val="0"/>
              </a:spcAft>
              <a:buClr>
                <a:schemeClr val="lt1"/>
              </a:buClr>
              <a:buSzPts val="1400"/>
              <a:buFont typeface="Arial"/>
              <a:buChar char="○"/>
              <a:defRPr>
                <a:solidFill>
                  <a:schemeClr val="lt1"/>
                </a:solidFill>
              </a:defRPr>
            </a:lvl8pPr>
            <a:lvl9pPr marL="4114697" lvl="8" indent="-317492" rtl="0">
              <a:lnSpc>
                <a:spcPct val="115000"/>
              </a:lnSpc>
              <a:spcBef>
                <a:spcPts val="0"/>
              </a:spcBef>
              <a:spcAft>
                <a:spcPts val="0"/>
              </a:spcAft>
              <a:buClr>
                <a:schemeClr val="lt1"/>
              </a:buClr>
              <a:buSzPts val="1400"/>
              <a:buFont typeface="Arial"/>
              <a:buChar char="■"/>
              <a:defRPr>
                <a:solidFill>
                  <a:schemeClr val="lt1"/>
                </a:solidFill>
              </a:defRPr>
            </a:lvl9pPr>
          </a:lstStyle>
          <a:p>
            <a:endParaRPr/>
          </a:p>
        </p:txBody>
      </p:sp>
    </p:spTree>
    <p:extLst>
      <p:ext uri="{BB962C8B-B14F-4D97-AF65-F5344CB8AC3E}">
        <p14:creationId xmlns:p14="http://schemas.microsoft.com/office/powerpoint/2010/main" val="3338879119"/>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rgbClr val="1C1C1C"/>
            </a:gs>
            <a:gs pos="100000">
              <a:srgbClr val="426B6A"/>
            </a:gs>
          </a:gsLst>
          <a:lin ang="0" scaled="0"/>
        </a:gradFill>
        <a:effectLst/>
      </p:bgPr>
    </p:bg>
    <p:spTree>
      <p:nvGrpSpPr>
        <p:cNvPr id="1" name="Shape 49"/>
        <p:cNvGrpSpPr/>
        <p:nvPr/>
      </p:nvGrpSpPr>
      <p:grpSpPr>
        <a:xfrm>
          <a:off x="0" y="0"/>
          <a:ext cx="0" cy="0"/>
          <a:chOff x="0" y="0"/>
          <a:chExt cx="0" cy="0"/>
        </a:xfrm>
      </p:grpSpPr>
      <p:sp>
        <p:nvSpPr>
          <p:cNvPr id="50" name="Google Shape;50;p7"/>
          <p:cNvSpPr txBox="1">
            <a:spLocks noGrp="1"/>
          </p:cNvSpPr>
          <p:nvPr>
            <p:ph type="body" idx="1"/>
          </p:nvPr>
        </p:nvSpPr>
        <p:spPr>
          <a:xfrm>
            <a:off x="1053050" y="1406900"/>
            <a:ext cx="4302900" cy="25185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chemeClr val="lt1"/>
              </a:buClr>
              <a:buSzPts val="800"/>
              <a:buChar char="●"/>
              <a:defRPr sz="1400">
                <a:solidFill>
                  <a:schemeClr val="lt1"/>
                </a:solidFill>
              </a:defRPr>
            </a:lvl1pPr>
            <a:lvl2pPr marL="914400" lvl="1" indent="-279400" rtl="0">
              <a:lnSpc>
                <a:spcPct val="100000"/>
              </a:lnSpc>
              <a:spcBef>
                <a:spcPts val="0"/>
              </a:spcBef>
              <a:spcAft>
                <a:spcPts val="0"/>
              </a:spcAft>
              <a:buClr>
                <a:schemeClr val="lt1"/>
              </a:buClr>
              <a:buSzPts val="800"/>
              <a:buFont typeface="Open Sans"/>
              <a:buChar char="○"/>
              <a:defRPr>
                <a:solidFill>
                  <a:schemeClr val="lt1"/>
                </a:solidFill>
              </a:defRPr>
            </a:lvl2pPr>
            <a:lvl3pPr marL="1371600" lvl="2" indent="-279400" rtl="0">
              <a:lnSpc>
                <a:spcPct val="100000"/>
              </a:lnSpc>
              <a:spcBef>
                <a:spcPts val="0"/>
              </a:spcBef>
              <a:spcAft>
                <a:spcPts val="0"/>
              </a:spcAft>
              <a:buClr>
                <a:schemeClr val="lt1"/>
              </a:buClr>
              <a:buSzPts val="800"/>
              <a:buFont typeface="Open Sans"/>
              <a:buChar char="■"/>
              <a:defRPr>
                <a:solidFill>
                  <a:schemeClr val="lt1"/>
                </a:solidFill>
              </a:defRPr>
            </a:lvl3pPr>
            <a:lvl4pPr marL="1828800" lvl="3" indent="-279400" rtl="0">
              <a:lnSpc>
                <a:spcPct val="100000"/>
              </a:lnSpc>
              <a:spcBef>
                <a:spcPts val="0"/>
              </a:spcBef>
              <a:spcAft>
                <a:spcPts val="0"/>
              </a:spcAft>
              <a:buClr>
                <a:schemeClr val="lt1"/>
              </a:buClr>
              <a:buSzPts val="800"/>
              <a:buFont typeface="Open Sans"/>
              <a:buChar char="●"/>
              <a:defRPr>
                <a:solidFill>
                  <a:schemeClr val="lt1"/>
                </a:solidFill>
              </a:defRPr>
            </a:lvl4pPr>
            <a:lvl5pPr marL="2286000" lvl="4" indent="-304800" rtl="0">
              <a:lnSpc>
                <a:spcPct val="100000"/>
              </a:lnSpc>
              <a:spcBef>
                <a:spcPts val="0"/>
              </a:spcBef>
              <a:spcAft>
                <a:spcPts val="0"/>
              </a:spcAft>
              <a:buClr>
                <a:schemeClr val="lt1"/>
              </a:buClr>
              <a:buSzPts val="1200"/>
              <a:buFont typeface="Open Sans"/>
              <a:buChar char="○"/>
              <a:defRPr>
                <a:solidFill>
                  <a:schemeClr val="lt1"/>
                </a:solidFill>
              </a:defRPr>
            </a:lvl5pPr>
            <a:lvl6pPr marL="2743200" lvl="5" indent="-304800" rtl="0">
              <a:lnSpc>
                <a:spcPct val="100000"/>
              </a:lnSpc>
              <a:spcBef>
                <a:spcPts val="0"/>
              </a:spcBef>
              <a:spcAft>
                <a:spcPts val="0"/>
              </a:spcAft>
              <a:buClr>
                <a:schemeClr val="lt1"/>
              </a:buClr>
              <a:buSzPts val="1200"/>
              <a:buFont typeface="Open Sans"/>
              <a:buChar char="■"/>
              <a:defRPr>
                <a:solidFill>
                  <a:schemeClr val="lt1"/>
                </a:solidFill>
              </a:defRPr>
            </a:lvl6pPr>
            <a:lvl7pPr marL="3200400" lvl="6" indent="-273050" rtl="0">
              <a:lnSpc>
                <a:spcPct val="100000"/>
              </a:lnSpc>
              <a:spcBef>
                <a:spcPts val="0"/>
              </a:spcBef>
              <a:spcAft>
                <a:spcPts val="0"/>
              </a:spcAft>
              <a:buClr>
                <a:schemeClr val="lt1"/>
              </a:buClr>
              <a:buSzPts val="700"/>
              <a:buFont typeface="Open Sans"/>
              <a:buChar char="●"/>
              <a:defRPr>
                <a:solidFill>
                  <a:schemeClr val="lt1"/>
                </a:solidFill>
              </a:defRPr>
            </a:lvl7pPr>
            <a:lvl8pPr marL="3657600" lvl="7" indent="-273050" rtl="0">
              <a:lnSpc>
                <a:spcPct val="100000"/>
              </a:lnSpc>
              <a:spcBef>
                <a:spcPts val="0"/>
              </a:spcBef>
              <a:spcAft>
                <a:spcPts val="0"/>
              </a:spcAft>
              <a:buClr>
                <a:schemeClr val="lt1"/>
              </a:buClr>
              <a:buSzPts val="700"/>
              <a:buFont typeface="Open Sans"/>
              <a:buChar char="○"/>
              <a:defRPr>
                <a:solidFill>
                  <a:schemeClr val="lt1"/>
                </a:solidFill>
              </a:defRPr>
            </a:lvl8pPr>
            <a:lvl9pPr marL="4114800" lvl="8" indent="-266700" rtl="0">
              <a:lnSpc>
                <a:spcPct val="100000"/>
              </a:lnSpc>
              <a:spcBef>
                <a:spcPts val="0"/>
              </a:spcBef>
              <a:spcAft>
                <a:spcPts val="0"/>
              </a:spcAft>
              <a:buClr>
                <a:schemeClr val="lt1"/>
              </a:buClr>
              <a:buSzPts val="600"/>
              <a:buFont typeface="Open Sans"/>
              <a:buChar char="■"/>
              <a:defRPr>
                <a:solidFill>
                  <a:schemeClr val="lt1"/>
                </a:solidFill>
              </a:defRPr>
            </a:lvl9pPr>
          </a:lstStyle>
          <a:p>
            <a:endParaRPr/>
          </a:p>
        </p:txBody>
      </p:sp>
      <p:sp>
        <p:nvSpPr>
          <p:cNvPr id="51" name="Google Shape;51;p7"/>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 name="Google Shape;52;p7"/>
          <p:cNvSpPr/>
          <p:nvPr/>
        </p:nvSpPr>
        <p:spPr>
          <a:xfrm flipH="1">
            <a:off x="228611"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7"/>
          <p:cNvGrpSpPr/>
          <p:nvPr/>
        </p:nvGrpSpPr>
        <p:grpSpPr>
          <a:xfrm rot="5400000">
            <a:off x="8131976" y="4241717"/>
            <a:ext cx="1672852" cy="143201"/>
            <a:chOff x="7239530" y="753659"/>
            <a:chExt cx="1672852" cy="143201"/>
          </a:xfrm>
        </p:grpSpPr>
        <p:sp>
          <p:nvSpPr>
            <p:cNvPr id="54" name="Google Shape;54;p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text 5">
  <p:cSld name="Title and text 5">
    <p:bg>
      <p:bgPr>
        <a:gradFill>
          <a:gsLst>
            <a:gs pos="0">
              <a:srgbClr val="1C1C1C"/>
            </a:gs>
            <a:gs pos="100000">
              <a:srgbClr val="426B6A"/>
            </a:gs>
          </a:gsLst>
          <a:lin ang="0" scaled="0"/>
        </a:gradFill>
        <a:effectLst/>
      </p:bgPr>
    </p:bg>
    <p:spTree>
      <p:nvGrpSpPr>
        <p:cNvPr id="1" name="Shape 169"/>
        <p:cNvGrpSpPr/>
        <p:nvPr/>
      </p:nvGrpSpPr>
      <p:grpSpPr>
        <a:xfrm>
          <a:off x="0" y="0"/>
          <a:ext cx="0" cy="0"/>
          <a:chOff x="0" y="0"/>
          <a:chExt cx="0" cy="0"/>
        </a:xfrm>
      </p:grpSpPr>
      <p:sp>
        <p:nvSpPr>
          <p:cNvPr id="170" name="Google Shape;170;p25"/>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189" lvl="0" indent="-317492" rtl="0">
              <a:spcBef>
                <a:spcPts val="0"/>
              </a:spcBef>
              <a:spcAft>
                <a:spcPts val="0"/>
              </a:spcAft>
              <a:buClr>
                <a:schemeClr val="lt1"/>
              </a:buClr>
              <a:buSzPts val="1400"/>
              <a:buFont typeface="Arial"/>
              <a:buChar char="●"/>
              <a:defRPr sz="1250">
                <a:solidFill>
                  <a:schemeClr val="lt1"/>
                </a:solidFill>
              </a:defRPr>
            </a:lvl1pPr>
            <a:lvl2pPr marL="914378" lvl="1" indent="-317492" rtl="0">
              <a:lnSpc>
                <a:spcPct val="115000"/>
              </a:lnSpc>
              <a:spcBef>
                <a:spcPts val="0"/>
              </a:spcBef>
              <a:spcAft>
                <a:spcPts val="0"/>
              </a:spcAft>
              <a:buClr>
                <a:schemeClr val="lt1"/>
              </a:buClr>
              <a:buSzPts val="1400"/>
              <a:buFont typeface="Arial"/>
              <a:buChar char="○"/>
              <a:defRPr>
                <a:solidFill>
                  <a:schemeClr val="lt1"/>
                </a:solidFill>
              </a:defRPr>
            </a:lvl2pPr>
            <a:lvl3pPr marL="1371566" lvl="2" indent="-317492" rtl="0">
              <a:lnSpc>
                <a:spcPct val="115000"/>
              </a:lnSpc>
              <a:spcBef>
                <a:spcPts val="0"/>
              </a:spcBef>
              <a:spcAft>
                <a:spcPts val="0"/>
              </a:spcAft>
              <a:buClr>
                <a:schemeClr val="lt1"/>
              </a:buClr>
              <a:buSzPts val="1400"/>
              <a:buFont typeface="Arial"/>
              <a:buChar char="■"/>
              <a:defRPr>
                <a:solidFill>
                  <a:schemeClr val="lt1"/>
                </a:solidFill>
              </a:defRPr>
            </a:lvl3pPr>
            <a:lvl4pPr marL="1828754" lvl="3" indent="-317492" rtl="0">
              <a:lnSpc>
                <a:spcPct val="115000"/>
              </a:lnSpc>
              <a:spcBef>
                <a:spcPts val="0"/>
              </a:spcBef>
              <a:spcAft>
                <a:spcPts val="0"/>
              </a:spcAft>
              <a:buClr>
                <a:schemeClr val="lt1"/>
              </a:buClr>
              <a:buSzPts val="1400"/>
              <a:buFont typeface="Arial"/>
              <a:buChar char="●"/>
              <a:defRPr>
                <a:solidFill>
                  <a:schemeClr val="lt1"/>
                </a:solidFill>
              </a:defRPr>
            </a:lvl4pPr>
            <a:lvl5pPr marL="2285943" lvl="4" indent="-317492" rtl="0">
              <a:lnSpc>
                <a:spcPct val="115000"/>
              </a:lnSpc>
              <a:spcBef>
                <a:spcPts val="0"/>
              </a:spcBef>
              <a:spcAft>
                <a:spcPts val="0"/>
              </a:spcAft>
              <a:buClr>
                <a:schemeClr val="lt1"/>
              </a:buClr>
              <a:buSzPts val="1400"/>
              <a:buFont typeface="Arial"/>
              <a:buChar char="○"/>
              <a:defRPr>
                <a:solidFill>
                  <a:schemeClr val="lt1"/>
                </a:solidFill>
              </a:defRPr>
            </a:lvl5pPr>
            <a:lvl6pPr marL="2743132" lvl="5" indent="-317492" rtl="0">
              <a:lnSpc>
                <a:spcPct val="115000"/>
              </a:lnSpc>
              <a:spcBef>
                <a:spcPts val="0"/>
              </a:spcBef>
              <a:spcAft>
                <a:spcPts val="0"/>
              </a:spcAft>
              <a:buClr>
                <a:schemeClr val="lt1"/>
              </a:buClr>
              <a:buSzPts val="1400"/>
              <a:buFont typeface="Arial"/>
              <a:buChar char="■"/>
              <a:defRPr>
                <a:solidFill>
                  <a:schemeClr val="lt1"/>
                </a:solidFill>
              </a:defRPr>
            </a:lvl6pPr>
            <a:lvl7pPr marL="3200320" lvl="6" indent="-317492" rtl="0">
              <a:lnSpc>
                <a:spcPct val="115000"/>
              </a:lnSpc>
              <a:spcBef>
                <a:spcPts val="0"/>
              </a:spcBef>
              <a:spcAft>
                <a:spcPts val="0"/>
              </a:spcAft>
              <a:buClr>
                <a:schemeClr val="lt1"/>
              </a:buClr>
              <a:buSzPts val="1400"/>
              <a:buFont typeface="Arial"/>
              <a:buChar char="●"/>
              <a:defRPr>
                <a:solidFill>
                  <a:schemeClr val="lt1"/>
                </a:solidFill>
              </a:defRPr>
            </a:lvl7pPr>
            <a:lvl8pPr marL="3657509" lvl="7" indent="-317492" rtl="0">
              <a:lnSpc>
                <a:spcPct val="115000"/>
              </a:lnSpc>
              <a:spcBef>
                <a:spcPts val="0"/>
              </a:spcBef>
              <a:spcAft>
                <a:spcPts val="0"/>
              </a:spcAft>
              <a:buClr>
                <a:schemeClr val="lt1"/>
              </a:buClr>
              <a:buSzPts val="1400"/>
              <a:buFont typeface="Arial"/>
              <a:buChar char="○"/>
              <a:defRPr>
                <a:solidFill>
                  <a:schemeClr val="lt1"/>
                </a:solidFill>
              </a:defRPr>
            </a:lvl8pPr>
            <a:lvl9pPr marL="4114697" lvl="8" indent="-317492" rtl="0">
              <a:lnSpc>
                <a:spcPct val="115000"/>
              </a:lnSpc>
              <a:spcBef>
                <a:spcPts val="0"/>
              </a:spcBef>
              <a:spcAft>
                <a:spcPts val="0"/>
              </a:spcAft>
              <a:buClr>
                <a:schemeClr val="lt1"/>
              </a:buClr>
              <a:buSzPts val="1400"/>
              <a:buFont typeface="Arial"/>
              <a:buChar char="■"/>
              <a:defRPr>
                <a:solidFill>
                  <a:schemeClr val="lt1"/>
                </a:solidFill>
              </a:defRPr>
            </a:lvl9pPr>
          </a:lstStyle>
          <a:p>
            <a:endParaRPr/>
          </a:p>
        </p:txBody>
      </p:sp>
      <p:sp>
        <p:nvSpPr>
          <p:cNvPr id="171" name="Google Shape;171;p25"/>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72" name="Google Shape;172;p25"/>
          <p:cNvGrpSpPr/>
          <p:nvPr/>
        </p:nvGrpSpPr>
        <p:grpSpPr>
          <a:xfrm rot="5400000">
            <a:off x="-577123" y="4241718"/>
            <a:ext cx="1672852" cy="143201"/>
            <a:chOff x="7239530" y="753659"/>
            <a:chExt cx="1672852" cy="143201"/>
          </a:xfrm>
        </p:grpSpPr>
        <p:sp>
          <p:nvSpPr>
            <p:cNvPr id="173" name="Google Shape;173;p2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74" name="Google Shape;174;p2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75" name="Google Shape;175;p25"/>
          <p:cNvSpPr/>
          <p:nvPr/>
        </p:nvSpPr>
        <p:spPr>
          <a:xfrm>
            <a:off x="223211" y="230164"/>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4245208137"/>
      </p:ext>
    </p:extLst>
  </p:cSld>
  <p:clrMapOvr>
    <a:masterClrMapping/>
  </p:clrMapOvr>
  <p:hf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gradFill>
          <a:gsLst>
            <a:gs pos="0">
              <a:srgbClr val="1C1C1C"/>
            </a:gs>
            <a:gs pos="100000">
              <a:srgbClr val="426B6A"/>
            </a:gs>
          </a:gsLst>
          <a:lin ang="0" scaled="0"/>
        </a:gradFill>
        <a:effectLst/>
      </p:bgPr>
    </p:bg>
    <p:spTree>
      <p:nvGrpSpPr>
        <p:cNvPr id="1" name="Shape 176"/>
        <p:cNvGrpSpPr/>
        <p:nvPr/>
      </p:nvGrpSpPr>
      <p:grpSpPr>
        <a:xfrm>
          <a:off x="0" y="0"/>
          <a:ext cx="0" cy="0"/>
          <a:chOff x="0" y="0"/>
          <a:chExt cx="0" cy="0"/>
        </a:xfrm>
      </p:grpSpPr>
      <p:sp>
        <p:nvSpPr>
          <p:cNvPr id="177" name="Google Shape;177;p26"/>
          <p:cNvSpPr txBox="1">
            <a:spLocks noGrp="1"/>
          </p:cNvSpPr>
          <p:nvPr>
            <p:ph type="title"/>
          </p:nvPr>
        </p:nvSpPr>
        <p:spPr>
          <a:xfrm>
            <a:off x="1247877" y="2362200"/>
            <a:ext cx="19701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 name="Google Shape;178;p26"/>
          <p:cNvSpPr txBox="1">
            <a:spLocks noGrp="1"/>
          </p:cNvSpPr>
          <p:nvPr>
            <p:ph type="subTitle" idx="1"/>
          </p:nvPr>
        </p:nvSpPr>
        <p:spPr>
          <a:xfrm>
            <a:off x="1247877" y="2819400"/>
            <a:ext cx="1970100" cy="94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26"/>
          <p:cNvSpPr txBox="1">
            <a:spLocks noGrp="1"/>
          </p:cNvSpPr>
          <p:nvPr>
            <p:ph type="title" idx="2"/>
          </p:nvPr>
        </p:nvSpPr>
        <p:spPr>
          <a:xfrm>
            <a:off x="3663150" y="2362200"/>
            <a:ext cx="19701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0" name="Google Shape;180;p26"/>
          <p:cNvSpPr txBox="1">
            <a:spLocks noGrp="1"/>
          </p:cNvSpPr>
          <p:nvPr>
            <p:ph type="subTitle" idx="3"/>
          </p:nvPr>
        </p:nvSpPr>
        <p:spPr>
          <a:xfrm>
            <a:off x="3663150" y="2819400"/>
            <a:ext cx="1970100" cy="94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26"/>
          <p:cNvSpPr txBox="1">
            <a:spLocks noGrp="1"/>
          </p:cNvSpPr>
          <p:nvPr>
            <p:ph type="title" idx="4"/>
          </p:nvPr>
        </p:nvSpPr>
        <p:spPr>
          <a:xfrm>
            <a:off x="6078423" y="2362200"/>
            <a:ext cx="19701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26"/>
          <p:cNvSpPr txBox="1">
            <a:spLocks noGrp="1"/>
          </p:cNvSpPr>
          <p:nvPr>
            <p:ph type="subTitle" idx="5"/>
          </p:nvPr>
        </p:nvSpPr>
        <p:spPr>
          <a:xfrm>
            <a:off x="6078423" y="2819400"/>
            <a:ext cx="1970100" cy="94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26"/>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4" name="Google Shape;184;p26"/>
          <p:cNvSpPr/>
          <p:nvPr/>
        </p:nvSpPr>
        <p:spPr>
          <a:xfrm>
            <a:off x="223298" y="228612"/>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2593436261"/>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bg>
      <p:bgPr>
        <a:gradFill>
          <a:gsLst>
            <a:gs pos="0">
              <a:srgbClr val="1C1C1C"/>
            </a:gs>
            <a:gs pos="100000">
              <a:srgbClr val="426B6A"/>
            </a:gs>
          </a:gsLst>
          <a:lin ang="0" scaled="0"/>
        </a:gradFill>
        <a:effectLst/>
      </p:bgPr>
    </p:bg>
    <p:spTree>
      <p:nvGrpSpPr>
        <p:cNvPr id="1" name="Shape 185"/>
        <p:cNvGrpSpPr/>
        <p:nvPr/>
      </p:nvGrpSpPr>
      <p:grpSpPr>
        <a:xfrm>
          <a:off x="0" y="0"/>
          <a:ext cx="0" cy="0"/>
          <a:chOff x="0" y="0"/>
          <a:chExt cx="0" cy="0"/>
        </a:xfrm>
      </p:grpSpPr>
      <p:sp>
        <p:nvSpPr>
          <p:cNvPr id="186" name="Google Shape;186;p27"/>
          <p:cNvSpPr txBox="1">
            <a:spLocks noGrp="1"/>
          </p:cNvSpPr>
          <p:nvPr>
            <p:ph type="title"/>
          </p:nvPr>
        </p:nvSpPr>
        <p:spPr>
          <a:xfrm>
            <a:off x="5608100" y="1382175"/>
            <a:ext cx="2428800" cy="273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 name="Google Shape;187;p27"/>
          <p:cNvSpPr txBox="1">
            <a:spLocks noGrp="1"/>
          </p:cNvSpPr>
          <p:nvPr>
            <p:ph type="subTitle" idx="1"/>
          </p:nvPr>
        </p:nvSpPr>
        <p:spPr>
          <a:xfrm>
            <a:off x="5608100" y="1656076"/>
            <a:ext cx="2428800" cy="5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27"/>
          <p:cNvSpPr txBox="1">
            <a:spLocks noGrp="1"/>
          </p:cNvSpPr>
          <p:nvPr>
            <p:ph type="title" idx="2"/>
          </p:nvPr>
        </p:nvSpPr>
        <p:spPr>
          <a:xfrm>
            <a:off x="5608100" y="3413772"/>
            <a:ext cx="2428800" cy="273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27"/>
          <p:cNvSpPr txBox="1">
            <a:spLocks noGrp="1"/>
          </p:cNvSpPr>
          <p:nvPr>
            <p:ph type="subTitle" idx="3"/>
          </p:nvPr>
        </p:nvSpPr>
        <p:spPr>
          <a:xfrm>
            <a:off x="5608100" y="3687673"/>
            <a:ext cx="2428800" cy="5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27"/>
          <p:cNvSpPr txBox="1">
            <a:spLocks noGrp="1"/>
          </p:cNvSpPr>
          <p:nvPr>
            <p:ph type="title" idx="4"/>
          </p:nvPr>
        </p:nvSpPr>
        <p:spPr>
          <a:xfrm>
            <a:off x="5608100" y="2397967"/>
            <a:ext cx="2428800" cy="273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1" name="Google Shape;191;p27"/>
          <p:cNvSpPr txBox="1">
            <a:spLocks noGrp="1"/>
          </p:cNvSpPr>
          <p:nvPr>
            <p:ph type="subTitle" idx="5"/>
          </p:nvPr>
        </p:nvSpPr>
        <p:spPr>
          <a:xfrm>
            <a:off x="5608100" y="2671868"/>
            <a:ext cx="2428800" cy="51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2" name="Google Shape;192;p27"/>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3" name="Google Shape;193;p27"/>
          <p:cNvGrpSpPr/>
          <p:nvPr/>
        </p:nvGrpSpPr>
        <p:grpSpPr>
          <a:xfrm rot="5400000" flipH="1">
            <a:off x="-577123" y="764952"/>
            <a:ext cx="1672852" cy="143201"/>
            <a:chOff x="7239530" y="753659"/>
            <a:chExt cx="1672852" cy="143201"/>
          </a:xfrm>
        </p:grpSpPr>
        <p:sp>
          <p:nvSpPr>
            <p:cNvPr id="194" name="Google Shape;194;p2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195" name="Google Shape;195;p2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196" name="Google Shape;196;p27"/>
          <p:cNvSpPr/>
          <p:nvPr/>
        </p:nvSpPr>
        <p:spPr>
          <a:xfrm rot="10800000" flipH="1">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2162898682"/>
      </p:ext>
    </p:extLst>
  </p:cSld>
  <p:clrMapOvr>
    <a:masterClrMapping/>
  </p:clrMapOvr>
  <p:hf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bg>
      <p:bgPr>
        <a:gradFill>
          <a:gsLst>
            <a:gs pos="0">
              <a:srgbClr val="1C1C1C"/>
            </a:gs>
            <a:gs pos="100000">
              <a:srgbClr val="426B6A"/>
            </a:gs>
          </a:gsLst>
          <a:lin ang="0" scaled="0"/>
        </a:gradFill>
        <a:effectLst/>
      </p:bgPr>
    </p:bg>
    <p:spTree>
      <p:nvGrpSpPr>
        <p:cNvPr id="1" name="Shape 197"/>
        <p:cNvGrpSpPr/>
        <p:nvPr/>
      </p:nvGrpSpPr>
      <p:grpSpPr>
        <a:xfrm>
          <a:off x="0" y="0"/>
          <a:ext cx="0" cy="0"/>
          <a:chOff x="0" y="0"/>
          <a:chExt cx="0" cy="0"/>
        </a:xfrm>
      </p:grpSpPr>
      <p:sp>
        <p:nvSpPr>
          <p:cNvPr id="198" name="Google Shape;198;p28"/>
          <p:cNvSpPr txBox="1">
            <a:spLocks noGrp="1"/>
          </p:cNvSpPr>
          <p:nvPr>
            <p:ph type="title"/>
          </p:nvPr>
        </p:nvSpPr>
        <p:spPr>
          <a:xfrm>
            <a:off x="1420225" y="1535875"/>
            <a:ext cx="6303600" cy="3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9" name="Google Shape;199;p28"/>
          <p:cNvSpPr txBox="1">
            <a:spLocks noGrp="1"/>
          </p:cNvSpPr>
          <p:nvPr>
            <p:ph type="subTitle" idx="1"/>
          </p:nvPr>
        </p:nvSpPr>
        <p:spPr>
          <a:xfrm>
            <a:off x="1420225" y="1891778"/>
            <a:ext cx="6303600" cy="35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28"/>
          <p:cNvSpPr txBox="1">
            <a:spLocks noGrp="1"/>
          </p:cNvSpPr>
          <p:nvPr>
            <p:ph type="title" idx="2"/>
          </p:nvPr>
        </p:nvSpPr>
        <p:spPr>
          <a:xfrm>
            <a:off x="1420225" y="2510691"/>
            <a:ext cx="6303600" cy="3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1" name="Google Shape;201;p28"/>
          <p:cNvSpPr txBox="1">
            <a:spLocks noGrp="1"/>
          </p:cNvSpPr>
          <p:nvPr>
            <p:ph type="subTitle" idx="3"/>
          </p:nvPr>
        </p:nvSpPr>
        <p:spPr>
          <a:xfrm>
            <a:off x="1420225" y="2866600"/>
            <a:ext cx="6303600" cy="35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 name="Google Shape;202;p28"/>
          <p:cNvSpPr txBox="1">
            <a:spLocks noGrp="1"/>
          </p:cNvSpPr>
          <p:nvPr>
            <p:ph type="title" idx="4"/>
          </p:nvPr>
        </p:nvSpPr>
        <p:spPr>
          <a:xfrm>
            <a:off x="1420225" y="3485507"/>
            <a:ext cx="6303600" cy="35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3" name="Google Shape;203;p28"/>
          <p:cNvSpPr txBox="1">
            <a:spLocks noGrp="1"/>
          </p:cNvSpPr>
          <p:nvPr>
            <p:ph type="subTitle" idx="5"/>
          </p:nvPr>
        </p:nvSpPr>
        <p:spPr>
          <a:xfrm>
            <a:off x="1420225" y="3841422"/>
            <a:ext cx="6303600" cy="35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4" name="Google Shape;204;p28"/>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3099858154"/>
      </p:ext>
    </p:extLst>
  </p:cSld>
  <p:clrMapOvr>
    <a:masterClrMapping/>
  </p:clrMapOvr>
  <p:hf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bg>
      <p:bgPr>
        <a:gradFill>
          <a:gsLst>
            <a:gs pos="0">
              <a:srgbClr val="1C1C1C"/>
            </a:gs>
            <a:gs pos="100000">
              <a:srgbClr val="426B6A"/>
            </a:gs>
          </a:gsLst>
          <a:lin ang="0" scaled="0"/>
        </a:gradFill>
        <a:effectLst/>
      </p:bgPr>
    </p:bg>
    <p:spTree>
      <p:nvGrpSpPr>
        <p:cNvPr id="1" name="Shape 205"/>
        <p:cNvGrpSpPr/>
        <p:nvPr/>
      </p:nvGrpSpPr>
      <p:grpSpPr>
        <a:xfrm>
          <a:off x="0" y="0"/>
          <a:ext cx="0" cy="0"/>
          <a:chOff x="0" y="0"/>
          <a:chExt cx="0" cy="0"/>
        </a:xfrm>
      </p:grpSpPr>
      <p:sp>
        <p:nvSpPr>
          <p:cNvPr id="206" name="Google Shape;206;p29"/>
          <p:cNvSpPr txBox="1">
            <a:spLocks noGrp="1"/>
          </p:cNvSpPr>
          <p:nvPr>
            <p:ph type="title"/>
          </p:nvPr>
        </p:nvSpPr>
        <p:spPr>
          <a:xfrm>
            <a:off x="1218149" y="1529925"/>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7" name="Google Shape;207;p29"/>
          <p:cNvSpPr txBox="1">
            <a:spLocks noGrp="1"/>
          </p:cNvSpPr>
          <p:nvPr>
            <p:ph type="subTitle" idx="1"/>
          </p:nvPr>
        </p:nvSpPr>
        <p:spPr>
          <a:xfrm>
            <a:off x="1218149" y="1987125"/>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29"/>
          <p:cNvSpPr txBox="1">
            <a:spLocks noGrp="1"/>
          </p:cNvSpPr>
          <p:nvPr>
            <p:ph type="title" idx="2"/>
          </p:nvPr>
        </p:nvSpPr>
        <p:spPr>
          <a:xfrm>
            <a:off x="4889551" y="1529925"/>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9" name="Google Shape;209;p29"/>
          <p:cNvSpPr txBox="1">
            <a:spLocks noGrp="1"/>
          </p:cNvSpPr>
          <p:nvPr>
            <p:ph type="subTitle" idx="3"/>
          </p:nvPr>
        </p:nvSpPr>
        <p:spPr>
          <a:xfrm>
            <a:off x="4889551" y="1987125"/>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29"/>
          <p:cNvSpPr txBox="1">
            <a:spLocks noGrp="1"/>
          </p:cNvSpPr>
          <p:nvPr>
            <p:ph type="title" idx="4"/>
          </p:nvPr>
        </p:nvSpPr>
        <p:spPr>
          <a:xfrm>
            <a:off x="1218149" y="2869500"/>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1" name="Google Shape;211;p29"/>
          <p:cNvSpPr txBox="1">
            <a:spLocks noGrp="1"/>
          </p:cNvSpPr>
          <p:nvPr>
            <p:ph type="subTitle" idx="5"/>
          </p:nvPr>
        </p:nvSpPr>
        <p:spPr>
          <a:xfrm>
            <a:off x="1218149" y="3326700"/>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29"/>
          <p:cNvSpPr txBox="1">
            <a:spLocks noGrp="1"/>
          </p:cNvSpPr>
          <p:nvPr>
            <p:ph type="title" idx="6"/>
          </p:nvPr>
        </p:nvSpPr>
        <p:spPr>
          <a:xfrm>
            <a:off x="4889551" y="2869500"/>
            <a:ext cx="30363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3" name="Google Shape;213;p29"/>
          <p:cNvSpPr txBox="1">
            <a:spLocks noGrp="1"/>
          </p:cNvSpPr>
          <p:nvPr>
            <p:ph type="subTitle" idx="7"/>
          </p:nvPr>
        </p:nvSpPr>
        <p:spPr>
          <a:xfrm>
            <a:off x="4889551" y="3326700"/>
            <a:ext cx="3036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9"/>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5" name="Google Shape;215;p29"/>
          <p:cNvSpPr/>
          <p:nvPr/>
        </p:nvSpPr>
        <p:spPr>
          <a:xfrm>
            <a:off x="223206"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216" name="Google Shape;216;p29"/>
          <p:cNvGrpSpPr/>
          <p:nvPr/>
        </p:nvGrpSpPr>
        <p:grpSpPr>
          <a:xfrm rot="5400000">
            <a:off x="-577123" y="4241718"/>
            <a:ext cx="1672852" cy="143201"/>
            <a:chOff x="7239530" y="753659"/>
            <a:chExt cx="1672852" cy="143201"/>
          </a:xfrm>
        </p:grpSpPr>
        <p:sp>
          <p:nvSpPr>
            <p:cNvPr id="217" name="Google Shape;217;p29"/>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18" name="Google Shape;218;p29"/>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1589332925"/>
      </p:ext>
    </p:extLst>
  </p:cSld>
  <p:clrMapOvr>
    <a:masterClrMapping/>
  </p:clrMapOvr>
  <p:hf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bg>
      <p:bgPr>
        <a:gradFill>
          <a:gsLst>
            <a:gs pos="0">
              <a:srgbClr val="1C1C1C"/>
            </a:gs>
            <a:gs pos="100000">
              <a:srgbClr val="426B6A"/>
            </a:gs>
          </a:gsLst>
          <a:lin ang="0" scaled="0"/>
        </a:gradFill>
        <a:effectLst/>
      </p:bgPr>
    </p:bg>
    <p:spTree>
      <p:nvGrpSpPr>
        <p:cNvPr id="1" name="Shape 219"/>
        <p:cNvGrpSpPr/>
        <p:nvPr/>
      </p:nvGrpSpPr>
      <p:grpSpPr>
        <a:xfrm>
          <a:off x="0" y="0"/>
          <a:ext cx="0" cy="0"/>
          <a:chOff x="0" y="0"/>
          <a:chExt cx="0" cy="0"/>
        </a:xfrm>
      </p:grpSpPr>
      <p:sp>
        <p:nvSpPr>
          <p:cNvPr id="220" name="Google Shape;220;p30"/>
          <p:cNvSpPr txBox="1">
            <a:spLocks noGrp="1"/>
          </p:cNvSpPr>
          <p:nvPr>
            <p:ph type="title"/>
          </p:nvPr>
        </p:nvSpPr>
        <p:spPr>
          <a:xfrm>
            <a:off x="1006509" y="1504950"/>
            <a:ext cx="2382600" cy="457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1" name="Google Shape;221;p30"/>
          <p:cNvSpPr txBox="1">
            <a:spLocks noGrp="1"/>
          </p:cNvSpPr>
          <p:nvPr>
            <p:ph type="subTitle" idx="1"/>
          </p:nvPr>
        </p:nvSpPr>
        <p:spPr>
          <a:xfrm>
            <a:off x="1006509" y="1962150"/>
            <a:ext cx="23826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30"/>
          <p:cNvSpPr txBox="1">
            <a:spLocks noGrp="1"/>
          </p:cNvSpPr>
          <p:nvPr>
            <p:ph type="title" idx="2"/>
          </p:nvPr>
        </p:nvSpPr>
        <p:spPr>
          <a:xfrm>
            <a:off x="5754891" y="2975700"/>
            <a:ext cx="23826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3" name="Google Shape;223;p30"/>
          <p:cNvSpPr txBox="1">
            <a:spLocks noGrp="1"/>
          </p:cNvSpPr>
          <p:nvPr>
            <p:ph type="subTitle" idx="3"/>
          </p:nvPr>
        </p:nvSpPr>
        <p:spPr>
          <a:xfrm>
            <a:off x="5754884" y="3432900"/>
            <a:ext cx="2382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4" name="Google Shape;224;p30"/>
          <p:cNvSpPr txBox="1">
            <a:spLocks noGrp="1"/>
          </p:cNvSpPr>
          <p:nvPr>
            <p:ph type="title" idx="4"/>
          </p:nvPr>
        </p:nvSpPr>
        <p:spPr>
          <a:xfrm>
            <a:off x="1006511" y="2975700"/>
            <a:ext cx="2382600" cy="457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5" name="Google Shape;225;p30"/>
          <p:cNvSpPr txBox="1">
            <a:spLocks noGrp="1"/>
          </p:cNvSpPr>
          <p:nvPr>
            <p:ph type="subTitle" idx="5"/>
          </p:nvPr>
        </p:nvSpPr>
        <p:spPr>
          <a:xfrm>
            <a:off x="1006507" y="3432900"/>
            <a:ext cx="23826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30"/>
          <p:cNvSpPr txBox="1">
            <a:spLocks noGrp="1"/>
          </p:cNvSpPr>
          <p:nvPr>
            <p:ph type="title" idx="6"/>
          </p:nvPr>
        </p:nvSpPr>
        <p:spPr>
          <a:xfrm>
            <a:off x="5754893" y="1504950"/>
            <a:ext cx="23826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30"/>
          <p:cNvSpPr txBox="1">
            <a:spLocks noGrp="1"/>
          </p:cNvSpPr>
          <p:nvPr>
            <p:ph type="subTitle" idx="7"/>
          </p:nvPr>
        </p:nvSpPr>
        <p:spPr>
          <a:xfrm>
            <a:off x="5754882" y="1962150"/>
            <a:ext cx="2382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30"/>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9" name="Google Shape;229;p30"/>
          <p:cNvSpPr/>
          <p:nvPr/>
        </p:nvSpPr>
        <p:spPr>
          <a:xfrm flipH="1">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230" name="Google Shape;230;p30"/>
          <p:cNvGrpSpPr/>
          <p:nvPr/>
        </p:nvGrpSpPr>
        <p:grpSpPr>
          <a:xfrm rot="5400000">
            <a:off x="8131977" y="4241718"/>
            <a:ext cx="1672852" cy="143201"/>
            <a:chOff x="7239530" y="753659"/>
            <a:chExt cx="1672852" cy="143201"/>
          </a:xfrm>
        </p:grpSpPr>
        <p:sp>
          <p:nvSpPr>
            <p:cNvPr id="231" name="Google Shape;231;p30"/>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32" name="Google Shape;232;p30"/>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422571808"/>
      </p:ext>
    </p:extLst>
  </p:cSld>
  <p:clrMapOvr>
    <a:masterClrMapping/>
  </p:clrMapOvr>
  <p:hf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bg>
      <p:bgPr>
        <a:gradFill>
          <a:gsLst>
            <a:gs pos="0">
              <a:srgbClr val="1C1C1C"/>
            </a:gs>
            <a:gs pos="100000">
              <a:srgbClr val="426B6A"/>
            </a:gs>
          </a:gsLst>
          <a:lin ang="0" scaled="0"/>
        </a:gradFill>
        <a:effectLst/>
      </p:bgPr>
    </p:bg>
    <p:spTree>
      <p:nvGrpSpPr>
        <p:cNvPr id="1" name="Shape 233"/>
        <p:cNvGrpSpPr/>
        <p:nvPr/>
      </p:nvGrpSpPr>
      <p:grpSpPr>
        <a:xfrm>
          <a:off x="0" y="0"/>
          <a:ext cx="0" cy="0"/>
          <a:chOff x="0" y="0"/>
          <a:chExt cx="0" cy="0"/>
        </a:xfrm>
      </p:grpSpPr>
      <p:sp>
        <p:nvSpPr>
          <p:cNvPr id="234" name="Google Shape;234;p31"/>
          <p:cNvSpPr txBox="1">
            <a:spLocks noGrp="1"/>
          </p:cNvSpPr>
          <p:nvPr>
            <p:ph type="title"/>
          </p:nvPr>
        </p:nvSpPr>
        <p:spPr>
          <a:xfrm>
            <a:off x="1769415" y="1215783"/>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5" name="Google Shape;235;p31"/>
          <p:cNvSpPr txBox="1">
            <a:spLocks noGrp="1"/>
          </p:cNvSpPr>
          <p:nvPr>
            <p:ph type="subTitle" idx="1"/>
          </p:nvPr>
        </p:nvSpPr>
        <p:spPr>
          <a:xfrm>
            <a:off x="1769415" y="1672983"/>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31"/>
          <p:cNvSpPr txBox="1">
            <a:spLocks noGrp="1"/>
          </p:cNvSpPr>
          <p:nvPr>
            <p:ph type="title" idx="2"/>
          </p:nvPr>
        </p:nvSpPr>
        <p:spPr>
          <a:xfrm>
            <a:off x="5503192" y="3257383"/>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7" name="Google Shape;237;p31"/>
          <p:cNvSpPr txBox="1">
            <a:spLocks noGrp="1"/>
          </p:cNvSpPr>
          <p:nvPr>
            <p:ph type="subTitle" idx="3"/>
          </p:nvPr>
        </p:nvSpPr>
        <p:spPr>
          <a:xfrm>
            <a:off x="5503192" y="3714583"/>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31"/>
          <p:cNvSpPr txBox="1">
            <a:spLocks noGrp="1"/>
          </p:cNvSpPr>
          <p:nvPr>
            <p:ph type="title" idx="4"/>
          </p:nvPr>
        </p:nvSpPr>
        <p:spPr>
          <a:xfrm>
            <a:off x="1769415" y="2231848"/>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9" name="Google Shape;239;p31"/>
          <p:cNvSpPr txBox="1">
            <a:spLocks noGrp="1"/>
          </p:cNvSpPr>
          <p:nvPr>
            <p:ph type="subTitle" idx="5"/>
          </p:nvPr>
        </p:nvSpPr>
        <p:spPr>
          <a:xfrm>
            <a:off x="1769415" y="2689048"/>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31"/>
          <p:cNvSpPr txBox="1">
            <a:spLocks noGrp="1"/>
          </p:cNvSpPr>
          <p:nvPr>
            <p:ph type="title" idx="6"/>
          </p:nvPr>
        </p:nvSpPr>
        <p:spPr>
          <a:xfrm>
            <a:off x="1769415" y="3257383"/>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1" name="Google Shape;241;p31"/>
          <p:cNvSpPr txBox="1">
            <a:spLocks noGrp="1"/>
          </p:cNvSpPr>
          <p:nvPr>
            <p:ph type="subTitle" idx="7"/>
          </p:nvPr>
        </p:nvSpPr>
        <p:spPr>
          <a:xfrm>
            <a:off x="1769415" y="3714583"/>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31"/>
          <p:cNvSpPr txBox="1">
            <a:spLocks noGrp="1"/>
          </p:cNvSpPr>
          <p:nvPr>
            <p:ph type="title" idx="8"/>
          </p:nvPr>
        </p:nvSpPr>
        <p:spPr>
          <a:xfrm>
            <a:off x="5503192" y="1215783"/>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3" name="Google Shape;243;p31"/>
          <p:cNvSpPr txBox="1">
            <a:spLocks noGrp="1"/>
          </p:cNvSpPr>
          <p:nvPr>
            <p:ph type="subTitle" idx="9"/>
          </p:nvPr>
        </p:nvSpPr>
        <p:spPr>
          <a:xfrm>
            <a:off x="5503192" y="1672983"/>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31"/>
          <p:cNvSpPr txBox="1">
            <a:spLocks noGrp="1"/>
          </p:cNvSpPr>
          <p:nvPr>
            <p:ph type="title" idx="13"/>
          </p:nvPr>
        </p:nvSpPr>
        <p:spPr>
          <a:xfrm>
            <a:off x="5503192" y="2231848"/>
            <a:ext cx="2636100" cy="45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5" name="Google Shape;245;p31"/>
          <p:cNvSpPr txBox="1">
            <a:spLocks noGrp="1"/>
          </p:cNvSpPr>
          <p:nvPr>
            <p:ph type="subTitle" idx="14"/>
          </p:nvPr>
        </p:nvSpPr>
        <p:spPr>
          <a:xfrm>
            <a:off x="5503192" y="2689048"/>
            <a:ext cx="26361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31"/>
          <p:cNvSpPr txBox="1">
            <a:spLocks noGrp="1"/>
          </p:cNvSpPr>
          <p:nvPr>
            <p:ph type="title" idx="15"/>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2159760474"/>
      </p:ext>
    </p:extLst>
  </p:cSld>
  <p:clrMapOvr>
    <a:masterClrMapping/>
  </p:clrMapOvr>
  <p:hf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Numbers and text">
  <p:cSld name="Numbers and text">
    <p:bg>
      <p:bgPr>
        <a:gradFill>
          <a:gsLst>
            <a:gs pos="0">
              <a:srgbClr val="1C1C1C"/>
            </a:gs>
            <a:gs pos="100000">
              <a:srgbClr val="426B6A"/>
            </a:gs>
          </a:gsLst>
          <a:lin ang="0" scaled="0"/>
        </a:gradFill>
        <a:effectLst/>
      </p:bgPr>
    </p:bg>
    <p:spTree>
      <p:nvGrpSpPr>
        <p:cNvPr id="1" name="Shape 247"/>
        <p:cNvGrpSpPr/>
        <p:nvPr/>
      </p:nvGrpSpPr>
      <p:grpSpPr>
        <a:xfrm>
          <a:off x="0" y="0"/>
          <a:ext cx="0" cy="0"/>
          <a:chOff x="0" y="0"/>
          <a:chExt cx="0" cy="0"/>
        </a:xfrm>
      </p:grpSpPr>
      <p:sp>
        <p:nvSpPr>
          <p:cNvPr id="248" name="Google Shape;248;p32"/>
          <p:cNvSpPr txBox="1">
            <a:spLocks noGrp="1"/>
          </p:cNvSpPr>
          <p:nvPr>
            <p:ph type="title" hasCustomPrompt="1"/>
          </p:nvPr>
        </p:nvSpPr>
        <p:spPr>
          <a:xfrm>
            <a:off x="1104900" y="1047723"/>
            <a:ext cx="4114800" cy="59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49" name="Google Shape;249;p32"/>
          <p:cNvSpPr txBox="1">
            <a:spLocks noGrp="1"/>
          </p:cNvSpPr>
          <p:nvPr>
            <p:ph type="subTitle" idx="1"/>
          </p:nvPr>
        </p:nvSpPr>
        <p:spPr>
          <a:xfrm>
            <a:off x="1104900" y="1714171"/>
            <a:ext cx="4114800" cy="19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0" name="Google Shape;250;p32"/>
          <p:cNvSpPr txBox="1">
            <a:spLocks noGrp="1"/>
          </p:cNvSpPr>
          <p:nvPr>
            <p:ph type="title" idx="2" hasCustomPrompt="1"/>
          </p:nvPr>
        </p:nvSpPr>
        <p:spPr>
          <a:xfrm>
            <a:off x="2514600" y="2255126"/>
            <a:ext cx="4114800" cy="59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51" name="Google Shape;251;p32"/>
          <p:cNvSpPr txBox="1">
            <a:spLocks noGrp="1"/>
          </p:cNvSpPr>
          <p:nvPr>
            <p:ph type="subTitle" idx="3"/>
          </p:nvPr>
        </p:nvSpPr>
        <p:spPr>
          <a:xfrm>
            <a:off x="2514600" y="2921574"/>
            <a:ext cx="4114800" cy="19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2" name="Google Shape;252;p32"/>
          <p:cNvSpPr txBox="1">
            <a:spLocks noGrp="1"/>
          </p:cNvSpPr>
          <p:nvPr>
            <p:ph type="title" idx="4" hasCustomPrompt="1"/>
          </p:nvPr>
        </p:nvSpPr>
        <p:spPr>
          <a:xfrm>
            <a:off x="3924300" y="3462529"/>
            <a:ext cx="4114800" cy="59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53" name="Google Shape;253;p32"/>
          <p:cNvSpPr txBox="1">
            <a:spLocks noGrp="1"/>
          </p:cNvSpPr>
          <p:nvPr>
            <p:ph type="subTitle" idx="5"/>
          </p:nvPr>
        </p:nvSpPr>
        <p:spPr>
          <a:xfrm>
            <a:off x="3924300" y="4128978"/>
            <a:ext cx="4114800" cy="195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4" name="Google Shape;254;p32"/>
          <p:cNvSpPr/>
          <p:nvPr/>
        </p:nvSpPr>
        <p:spPr>
          <a:xfrm rot="10800000" flipH="1">
            <a:off x="223211" y="230164"/>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255" name="Google Shape;255;p32"/>
          <p:cNvGrpSpPr/>
          <p:nvPr/>
        </p:nvGrpSpPr>
        <p:grpSpPr>
          <a:xfrm rot="5400000" flipH="1">
            <a:off x="-577123" y="764952"/>
            <a:ext cx="1672852" cy="143201"/>
            <a:chOff x="7239530" y="753659"/>
            <a:chExt cx="1672852" cy="143201"/>
          </a:xfrm>
        </p:grpSpPr>
        <p:sp>
          <p:nvSpPr>
            <p:cNvPr id="256" name="Google Shape;256;p32"/>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57" name="Google Shape;257;p32"/>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805255524"/>
      </p:ext>
    </p:extLst>
  </p:cSld>
  <p:clrMapOvr>
    <a:masterClrMapping/>
  </p:clrMapOvr>
  <p:hf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Numbers and text 1">
  <p:cSld name="Numbers and text 1">
    <p:bg>
      <p:bgPr>
        <a:gradFill>
          <a:gsLst>
            <a:gs pos="0">
              <a:srgbClr val="1C1C1C"/>
            </a:gs>
            <a:gs pos="100000">
              <a:srgbClr val="426B6A"/>
            </a:gs>
          </a:gsLst>
          <a:lin ang="0" scaled="0"/>
        </a:gradFill>
        <a:effectLst/>
      </p:bgPr>
    </p:bg>
    <p:spTree>
      <p:nvGrpSpPr>
        <p:cNvPr id="1" name="Shape 258"/>
        <p:cNvGrpSpPr/>
        <p:nvPr/>
      </p:nvGrpSpPr>
      <p:grpSpPr>
        <a:xfrm>
          <a:off x="0" y="0"/>
          <a:ext cx="0" cy="0"/>
          <a:chOff x="0" y="0"/>
          <a:chExt cx="0" cy="0"/>
        </a:xfrm>
      </p:grpSpPr>
      <p:sp>
        <p:nvSpPr>
          <p:cNvPr id="259" name="Google Shape;259;p33"/>
          <p:cNvSpPr txBox="1">
            <a:spLocks noGrp="1"/>
          </p:cNvSpPr>
          <p:nvPr>
            <p:ph type="title" hasCustomPrompt="1"/>
          </p:nvPr>
        </p:nvSpPr>
        <p:spPr>
          <a:xfrm>
            <a:off x="1401000" y="1791925"/>
            <a:ext cx="10824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0" name="Google Shape;260;p33"/>
          <p:cNvSpPr txBox="1">
            <a:spLocks noGrp="1"/>
          </p:cNvSpPr>
          <p:nvPr>
            <p:ph type="subTitle" idx="1"/>
          </p:nvPr>
        </p:nvSpPr>
        <p:spPr>
          <a:xfrm>
            <a:off x="1091106" y="3303287"/>
            <a:ext cx="17022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33"/>
          <p:cNvSpPr txBox="1">
            <a:spLocks noGrp="1"/>
          </p:cNvSpPr>
          <p:nvPr>
            <p:ph type="title" idx="2" hasCustomPrompt="1"/>
          </p:nvPr>
        </p:nvSpPr>
        <p:spPr>
          <a:xfrm>
            <a:off x="4036825" y="1791925"/>
            <a:ext cx="10704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2" name="Google Shape;262;p33"/>
          <p:cNvSpPr txBox="1">
            <a:spLocks noGrp="1"/>
          </p:cNvSpPr>
          <p:nvPr>
            <p:ph type="subTitle" idx="3"/>
          </p:nvPr>
        </p:nvSpPr>
        <p:spPr>
          <a:xfrm>
            <a:off x="3720925" y="3303250"/>
            <a:ext cx="17022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33"/>
          <p:cNvSpPr txBox="1">
            <a:spLocks noGrp="1"/>
          </p:cNvSpPr>
          <p:nvPr>
            <p:ph type="title" idx="4" hasCustomPrompt="1"/>
          </p:nvPr>
        </p:nvSpPr>
        <p:spPr>
          <a:xfrm>
            <a:off x="6660600" y="1791925"/>
            <a:ext cx="10824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5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4" name="Google Shape;264;p33"/>
          <p:cNvSpPr txBox="1">
            <a:spLocks noGrp="1"/>
          </p:cNvSpPr>
          <p:nvPr>
            <p:ph type="subTitle" idx="5"/>
          </p:nvPr>
        </p:nvSpPr>
        <p:spPr>
          <a:xfrm>
            <a:off x="6350694" y="3303250"/>
            <a:ext cx="17022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33"/>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6" name="Google Shape;266;p33"/>
          <p:cNvSpPr txBox="1">
            <a:spLocks noGrp="1"/>
          </p:cNvSpPr>
          <p:nvPr>
            <p:ph type="title" idx="7"/>
          </p:nvPr>
        </p:nvSpPr>
        <p:spPr>
          <a:xfrm>
            <a:off x="1091106" y="2846050"/>
            <a:ext cx="17022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7" name="Google Shape;267;p33"/>
          <p:cNvSpPr txBox="1">
            <a:spLocks noGrp="1"/>
          </p:cNvSpPr>
          <p:nvPr>
            <p:ph type="title" idx="8"/>
          </p:nvPr>
        </p:nvSpPr>
        <p:spPr>
          <a:xfrm>
            <a:off x="3720925" y="2846050"/>
            <a:ext cx="17022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8" name="Google Shape;268;p33"/>
          <p:cNvSpPr txBox="1">
            <a:spLocks noGrp="1"/>
          </p:cNvSpPr>
          <p:nvPr>
            <p:ph type="title" idx="9"/>
          </p:nvPr>
        </p:nvSpPr>
        <p:spPr>
          <a:xfrm>
            <a:off x="6350694" y="2846050"/>
            <a:ext cx="17022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grpSp>
        <p:nvGrpSpPr>
          <p:cNvPr id="269" name="Google Shape;269;p33"/>
          <p:cNvGrpSpPr/>
          <p:nvPr/>
        </p:nvGrpSpPr>
        <p:grpSpPr>
          <a:xfrm rot="16200000" flipH="1">
            <a:off x="8094375" y="4241718"/>
            <a:ext cx="1672852" cy="143201"/>
            <a:chOff x="7239530" y="753659"/>
            <a:chExt cx="1672852" cy="143201"/>
          </a:xfrm>
        </p:grpSpPr>
        <p:sp>
          <p:nvSpPr>
            <p:cNvPr id="270" name="Google Shape;270;p3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71" name="Google Shape;271;p3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
        <p:nvSpPr>
          <p:cNvPr id="272" name="Google Shape;272;p33"/>
          <p:cNvSpPr/>
          <p:nvPr/>
        </p:nvSpPr>
        <p:spPr>
          <a:xfrm flipH="1">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Tree>
    <p:extLst>
      <p:ext uri="{BB962C8B-B14F-4D97-AF65-F5344CB8AC3E}">
        <p14:creationId xmlns:p14="http://schemas.microsoft.com/office/powerpoint/2010/main" val="3436543738"/>
      </p:ext>
    </p:extLst>
  </p:cSld>
  <p:clrMapOvr>
    <a:masterClrMapping/>
  </p:clrMapOvr>
  <p:hf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Numbers and text 2">
  <p:cSld name="Numbers and text 2">
    <p:bg>
      <p:bgPr>
        <a:gradFill>
          <a:gsLst>
            <a:gs pos="0">
              <a:srgbClr val="1C1C1C"/>
            </a:gs>
            <a:gs pos="100000">
              <a:srgbClr val="426B6A"/>
            </a:gs>
          </a:gsLst>
          <a:lin ang="0" scaled="0"/>
        </a:gradFill>
        <a:effectLst/>
      </p:bgPr>
    </p:bg>
    <p:spTree>
      <p:nvGrpSpPr>
        <p:cNvPr id="1" name="Shape 273"/>
        <p:cNvGrpSpPr/>
        <p:nvPr/>
      </p:nvGrpSpPr>
      <p:grpSpPr>
        <a:xfrm>
          <a:off x="0" y="0"/>
          <a:ext cx="0" cy="0"/>
          <a:chOff x="0" y="0"/>
          <a:chExt cx="0" cy="0"/>
        </a:xfrm>
      </p:grpSpPr>
      <p:sp>
        <p:nvSpPr>
          <p:cNvPr id="274" name="Google Shape;274;p34"/>
          <p:cNvSpPr txBox="1">
            <a:spLocks noGrp="1"/>
          </p:cNvSpPr>
          <p:nvPr>
            <p:ph type="title" hasCustomPrompt="1"/>
          </p:nvPr>
        </p:nvSpPr>
        <p:spPr>
          <a:xfrm>
            <a:off x="6579249" y="1872826"/>
            <a:ext cx="1620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75" name="Google Shape;275;p34"/>
          <p:cNvSpPr txBox="1">
            <a:spLocks noGrp="1"/>
          </p:cNvSpPr>
          <p:nvPr>
            <p:ph type="subTitle" idx="1"/>
          </p:nvPr>
        </p:nvSpPr>
        <p:spPr>
          <a:xfrm>
            <a:off x="944450" y="1872826"/>
            <a:ext cx="2286000" cy="82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34"/>
          <p:cNvSpPr txBox="1">
            <a:spLocks noGrp="1"/>
          </p:cNvSpPr>
          <p:nvPr>
            <p:ph type="title" idx="2" hasCustomPrompt="1"/>
          </p:nvPr>
        </p:nvSpPr>
        <p:spPr>
          <a:xfrm>
            <a:off x="6579249" y="3310824"/>
            <a:ext cx="1620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0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77" name="Google Shape;277;p34"/>
          <p:cNvSpPr txBox="1">
            <a:spLocks noGrp="1"/>
          </p:cNvSpPr>
          <p:nvPr>
            <p:ph type="subTitle" idx="3"/>
          </p:nvPr>
        </p:nvSpPr>
        <p:spPr>
          <a:xfrm>
            <a:off x="944450" y="3310824"/>
            <a:ext cx="2286000" cy="82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34"/>
          <p:cNvSpPr txBox="1">
            <a:spLocks noGrp="1"/>
          </p:cNvSpPr>
          <p:nvPr>
            <p:ph type="title" idx="4"/>
          </p:nvPr>
        </p:nvSpPr>
        <p:spPr>
          <a:xfrm>
            <a:off x="720000" y="539998"/>
            <a:ext cx="7704000" cy="4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9" name="Google Shape;279;p34"/>
          <p:cNvSpPr txBox="1">
            <a:spLocks noGrp="1"/>
          </p:cNvSpPr>
          <p:nvPr>
            <p:ph type="title" idx="5"/>
          </p:nvPr>
        </p:nvSpPr>
        <p:spPr>
          <a:xfrm>
            <a:off x="944451" y="1399701"/>
            <a:ext cx="22860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0" name="Google Shape;280;p34"/>
          <p:cNvSpPr txBox="1">
            <a:spLocks noGrp="1"/>
          </p:cNvSpPr>
          <p:nvPr>
            <p:ph type="title" idx="6"/>
          </p:nvPr>
        </p:nvSpPr>
        <p:spPr>
          <a:xfrm>
            <a:off x="944451" y="2833004"/>
            <a:ext cx="22860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 name="Google Shape;281;p34"/>
          <p:cNvSpPr/>
          <p:nvPr/>
        </p:nvSpPr>
        <p:spPr>
          <a:xfrm>
            <a:off x="223211" y="230164"/>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282" name="Google Shape;282;p34"/>
          <p:cNvGrpSpPr/>
          <p:nvPr/>
        </p:nvGrpSpPr>
        <p:grpSpPr>
          <a:xfrm rot="5400000">
            <a:off x="-577123" y="4241718"/>
            <a:ext cx="1672852" cy="143201"/>
            <a:chOff x="7239530" y="753659"/>
            <a:chExt cx="1672852" cy="143201"/>
          </a:xfrm>
        </p:grpSpPr>
        <p:sp>
          <p:nvSpPr>
            <p:cNvPr id="283" name="Google Shape;283;p34"/>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84" name="Google Shape;284;p34"/>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1235196407"/>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rgbClr val="1C1C1C"/>
            </a:gs>
            <a:gs pos="100000">
              <a:srgbClr val="426B6A"/>
            </a:gs>
          </a:gsLst>
          <a:lin ang="0" scaled="0"/>
        </a:gradFill>
        <a:effectLst/>
      </p:bgPr>
    </p:bg>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lnSpc>
                <a:spcPct val="70000"/>
              </a:lnSpc>
              <a:spcBef>
                <a:spcPts val="0"/>
              </a:spcBef>
              <a:spcAft>
                <a:spcPts val="0"/>
              </a:spcAft>
              <a:buSzPts val="6000"/>
              <a:buNone/>
              <a:defRPr sz="8000">
                <a:solidFill>
                  <a:schemeClr val="lt1"/>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58" name="Google Shape;58;p8"/>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a:t>
            </a:r>
            <a:fld id="{00000000-1234-1234-1234-123412341234}" type="slidenum">
              <a:rPr lang="en"/>
              <a:t>‹#›</a:t>
            </a:fld>
            <a:endParaRPr/>
          </a:p>
        </p:txBody>
      </p:sp>
      <p:sp>
        <p:nvSpPr>
          <p:cNvPr id="59" name="Google Shape;59;p8"/>
          <p:cNvSpPr/>
          <p:nvPr/>
        </p:nvSpPr>
        <p:spPr>
          <a:xfrm rot="10800000">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hanks">
  <p:cSld name="Thanks">
    <p:bg>
      <p:bgPr>
        <a:gradFill>
          <a:gsLst>
            <a:gs pos="0">
              <a:srgbClr val="1C1C1C"/>
            </a:gs>
            <a:gs pos="100000">
              <a:srgbClr val="426B6A"/>
            </a:gs>
          </a:gsLst>
          <a:lin ang="0" scaled="0"/>
        </a:gradFill>
        <a:effectLst/>
      </p:bgPr>
    </p:bg>
    <p:spTree>
      <p:nvGrpSpPr>
        <p:cNvPr id="1" name="Shape 285"/>
        <p:cNvGrpSpPr/>
        <p:nvPr/>
      </p:nvGrpSpPr>
      <p:grpSpPr>
        <a:xfrm>
          <a:off x="0" y="0"/>
          <a:ext cx="0" cy="0"/>
          <a:chOff x="0" y="0"/>
          <a:chExt cx="0" cy="0"/>
        </a:xfrm>
      </p:grpSpPr>
      <p:sp>
        <p:nvSpPr>
          <p:cNvPr id="286" name="Google Shape;286;p35"/>
          <p:cNvSpPr txBox="1">
            <a:spLocks noGrp="1"/>
          </p:cNvSpPr>
          <p:nvPr>
            <p:ph type="ctrTitle"/>
          </p:nvPr>
        </p:nvSpPr>
        <p:spPr>
          <a:xfrm>
            <a:off x="2425050" y="720900"/>
            <a:ext cx="42939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87" name="Google Shape;287;p35"/>
          <p:cNvSpPr txBox="1">
            <a:spLocks noGrp="1"/>
          </p:cNvSpPr>
          <p:nvPr>
            <p:ph type="subTitle" idx="1"/>
          </p:nvPr>
        </p:nvSpPr>
        <p:spPr>
          <a:xfrm>
            <a:off x="2425050" y="1718700"/>
            <a:ext cx="4293900" cy="118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88" name="Google Shape;288;p35"/>
          <p:cNvSpPr txBox="1"/>
          <p:nvPr/>
        </p:nvSpPr>
        <p:spPr>
          <a:xfrm>
            <a:off x="2042100" y="3872100"/>
            <a:ext cx="5059800" cy="3657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300"/>
              </a:spcBef>
              <a:spcAft>
                <a:spcPts val="0"/>
              </a:spcAft>
              <a:buNone/>
            </a:pPr>
            <a:r>
              <a:rPr lang="en" sz="1200">
                <a:solidFill>
                  <a:schemeClr val="lt1"/>
                </a:solidFill>
                <a:latin typeface="Inconsolata"/>
                <a:ea typeface="Inconsolata"/>
                <a:cs typeface="Inconsolata"/>
                <a:sym typeface="Inconsolata"/>
              </a:rPr>
              <a:t>CREDITS: This presentation template was created by </a:t>
            </a:r>
            <a:r>
              <a:rPr lang="en" sz="1200" b="1">
                <a:solidFill>
                  <a:schemeClr val="lt1"/>
                </a:solidFill>
                <a:uFill>
                  <a:noFill/>
                </a:uFill>
                <a:latin typeface="Inconsolata"/>
                <a:ea typeface="Inconsolata"/>
                <a:cs typeface="Inconsolata"/>
                <a:sym typeface="Inconsolata"/>
                <a:hlinkClick r:id="rId2">
                  <a:extLst>
                    <a:ext uri="{A12FA001-AC4F-418D-AE19-62706E023703}">
                      <ahyp:hlinkClr xmlns:ahyp="http://schemas.microsoft.com/office/drawing/2018/hyperlinkcolor" val="tx"/>
                    </a:ext>
                  </a:extLst>
                </a:hlinkClick>
              </a:rPr>
              <a:t>Slidesgo</a:t>
            </a:r>
            <a:r>
              <a:rPr lang="en" sz="1200">
                <a:solidFill>
                  <a:schemeClr val="lt1"/>
                </a:solidFill>
                <a:latin typeface="Inconsolata"/>
                <a:ea typeface="Inconsolata"/>
                <a:cs typeface="Inconsolata"/>
                <a:sym typeface="Inconsolata"/>
              </a:rPr>
              <a:t>, and includes icons by </a:t>
            </a:r>
            <a:r>
              <a:rPr lang="en" sz="1200" b="1">
                <a:solidFill>
                  <a:schemeClr val="lt1"/>
                </a:solidFill>
                <a:uFill>
                  <a:noFill/>
                </a:uFill>
                <a:latin typeface="Inconsolata"/>
                <a:ea typeface="Inconsolata"/>
                <a:cs typeface="Inconsolata"/>
                <a:sym typeface="Inconsolata"/>
                <a:hlinkClick r:id="rId3">
                  <a:extLst>
                    <a:ext uri="{A12FA001-AC4F-418D-AE19-62706E023703}">
                      <ahyp:hlinkClr xmlns:ahyp="http://schemas.microsoft.com/office/drawing/2018/hyperlinkcolor" val="tx"/>
                    </a:ext>
                  </a:extLst>
                </a:hlinkClick>
              </a:rPr>
              <a:t>Flaticon</a:t>
            </a:r>
            <a:r>
              <a:rPr lang="en" sz="1200">
                <a:solidFill>
                  <a:schemeClr val="lt1"/>
                </a:solidFill>
                <a:latin typeface="Inconsolata"/>
                <a:ea typeface="Inconsolata"/>
                <a:cs typeface="Inconsolata"/>
                <a:sym typeface="Inconsolata"/>
              </a:rPr>
              <a:t>, and infographics &amp; images by </a:t>
            </a:r>
            <a:r>
              <a:rPr lang="en" sz="1200" b="1">
                <a:solidFill>
                  <a:schemeClr val="lt1"/>
                </a:solidFill>
                <a:uFill>
                  <a:noFill/>
                </a:uFill>
                <a:latin typeface="Inconsolata"/>
                <a:ea typeface="Inconsolata"/>
                <a:cs typeface="Inconsolata"/>
                <a:sym typeface="Inconsolata"/>
                <a:hlinkClick r:id="rId4">
                  <a:extLst>
                    <a:ext uri="{A12FA001-AC4F-418D-AE19-62706E023703}">
                      <ahyp:hlinkClr xmlns:ahyp="http://schemas.microsoft.com/office/drawing/2018/hyperlinkcolor" val="tx"/>
                    </a:ext>
                  </a:extLst>
                </a:hlinkClick>
              </a:rPr>
              <a:t>Freepik</a:t>
            </a:r>
            <a:endParaRPr sz="1200" b="1">
              <a:solidFill>
                <a:schemeClr val="lt1"/>
              </a:solidFill>
              <a:latin typeface="Inconsolata"/>
              <a:ea typeface="Inconsolata"/>
              <a:cs typeface="Inconsolata"/>
              <a:sym typeface="Inconsolata"/>
            </a:endParaRPr>
          </a:p>
        </p:txBody>
      </p:sp>
      <p:sp>
        <p:nvSpPr>
          <p:cNvPr id="289" name="Google Shape;289;p35"/>
          <p:cNvSpPr/>
          <p:nvPr/>
        </p:nvSpPr>
        <p:spPr>
          <a:xfrm>
            <a:off x="223211" y="230164"/>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290" name="Google Shape;290;p35"/>
          <p:cNvGrpSpPr/>
          <p:nvPr/>
        </p:nvGrpSpPr>
        <p:grpSpPr>
          <a:xfrm rot="5400000">
            <a:off x="-577123" y="4241718"/>
            <a:ext cx="1672852" cy="143201"/>
            <a:chOff x="7239530" y="753659"/>
            <a:chExt cx="1672852" cy="143201"/>
          </a:xfrm>
        </p:grpSpPr>
        <p:sp>
          <p:nvSpPr>
            <p:cNvPr id="291" name="Google Shape;291;p3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2" name="Google Shape;292;p3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1690930158"/>
      </p:ext>
    </p:extLst>
  </p:cSld>
  <p:clrMapOvr>
    <a:masterClrMapping/>
  </p:clrMapOvr>
  <p:hf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Background">
  <p:cSld name="Background">
    <p:bg>
      <p:bgPr>
        <a:gradFill>
          <a:gsLst>
            <a:gs pos="0">
              <a:srgbClr val="1C1C1C"/>
            </a:gs>
            <a:gs pos="100000">
              <a:srgbClr val="426B6A"/>
            </a:gs>
          </a:gsLst>
          <a:lin ang="0" scaled="0"/>
        </a:gradFill>
        <a:effectLst/>
      </p:bgPr>
    </p:bg>
    <p:spTree>
      <p:nvGrpSpPr>
        <p:cNvPr id="1" name="Shape 293"/>
        <p:cNvGrpSpPr/>
        <p:nvPr/>
      </p:nvGrpSpPr>
      <p:grpSpPr>
        <a:xfrm>
          <a:off x="0" y="0"/>
          <a:ext cx="0" cy="0"/>
          <a:chOff x="0" y="0"/>
          <a:chExt cx="0" cy="0"/>
        </a:xfrm>
      </p:grpSpPr>
      <p:sp>
        <p:nvSpPr>
          <p:cNvPr id="294" name="Google Shape;294;p36"/>
          <p:cNvSpPr/>
          <p:nvPr/>
        </p:nvSpPr>
        <p:spPr>
          <a:xfrm rot="10800000" flipH="1">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295" name="Google Shape;295;p36"/>
          <p:cNvGrpSpPr/>
          <p:nvPr/>
        </p:nvGrpSpPr>
        <p:grpSpPr>
          <a:xfrm rot="5400000" flipH="1">
            <a:off x="-577123" y="764952"/>
            <a:ext cx="1672852" cy="143201"/>
            <a:chOff x="7239530" y="753659"/>
            <a:chExt cx="1672852" cy="143201"/>
          </a:xfrm>
        </p:grpSpPr>
        <p:sp>
          <p:nvSpPr>
            <p:cNvPr id="296" name="Google Shape;296;p3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97" name="Google Shape;297;p3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50966632"/>
      </p:ext>
    </p:extLst>
  </p:cSld>
  <p:clrMapOvr>
    <a:masterClrMapping/>
  </p:clrMapOvr>
  <p:hf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Background 1">
  <p:cSld name="Background 1">
    <p:bg>
      <p:bgPr>
        <a:gradFill>
          <a:gsLst>
            <a:gs pos="0">
              <a:srgbClr val="1C1C1C"/>
            </a:gs>
            <a:gs pos="100000">
              <a:srgbClr val="426B6A"/>
            </a:gs>
          </a:gsLst>
          <a:lin ang="0" scaled="0"/>
        </a:gradFill>
        <a:effectLst/>
      </p:bgPr>
    </p:bg>
    <p:spTree>
      <p:nvGrpSpPr>
        <p:cNvPr id="1" name="Shape 298"/>
        <p:cNvGrpSpPr/>
        <p:nvPr/>
      </p:nvGrpSpPr>
      <p:grpSpPr>
        <a:xfrm>
          <a:off x="0" y="0"/>
          <a:ext cx="0" cy="0"/>
          <a:chOff x="0" y="0"/>
          <a:chExt cx="0" cy="0"/>
        </a:xfrm>
      </p:grpSpPr>
      <p:sp>
        <p:nvSpPr>
          <p:cNvPr id="299" name="Google Shape;299;p37"/>
          <p:cNvSpPr/>
          <p:nvPr/>
        </p:nvSpPr>
        <p:spPr>
          <a:xfrm>
            <a:off x="228612" y="228727"/>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300" name="Google Shape;300;p37"/>
          <p:cNvGrpSpPr/>
          <p:nvPr/>
        </p:nvGrpSpPr>
        <p:grpSpPr>
          <a:xfrm rot="5400000">
            <a:off x="-577123" y="4241718"/>
            <a:ext cx="1672852" cy="143201"/>
            <a:chOff x="7239530" y="753659"/>
            <a:chExt cx="1672852" cy="143201"/>
          </a:xfrm>
        </p:grpSpPr>
        <p:sp>
          <p:nvSpPr>
            <p:cNvPr id="301" name="Google Shape;301;p3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02" name="Google Shape;302;p3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31481501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rgbClr val="1C1C1C"/>
            </a:gs>
            <a:gs pos="100000">
              <a:srgbClr val="426B6A"/>
            </a:gs>
          </a:gsLst>
          <a:lin ang="0" scaled="0"/>
        </a:gradFill>
        <a:effectLst/>
      </p:bgPr>
    </p:bg>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2391900" y="1179450"/>
            <a:ext cx="4360200" cy="13464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00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62" name="Google Shape;62;p9"/>
          <p:cNvSpPr txBox="1">
            <a:spLocks noGrp="1"/>
          </p:cNvSpPr>
          <p:nvPr>
            <p:ph type="subTitle" idx="1"/>
          </p:nvPr>
        </p:nvSpPr>
        <p:spPr>
          <a:xfrm>
            <a:off x="2391900" y="2678250"/>
            <a:ext cx="4360200" cy="1285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3" name="Google Shape;63;p9"/>
          <p:cNvSpPr txBox="1">
            <a:spLocks noGrp="1"/>
          </p:cNvSpPr>
          <p:nvPr>
            <p:ph type="sldNum" idx="12"/>
          </p:nvPr>
        </p:nvSpPr>
        <p:spPr>
          <a:xfrm>
            <a:off x="7875300" y="4438415"/>
            <a:ext cx="548700" cy="170400"/>
          </a:xfrm>
          <a:prstGeom prst="rect">
            <a:avLst/>
          </a:prstGeom>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lvl1pPr lvl="0" rtl="0">
              <a:buNone/>
              <a:defRPr sz="1600"/>
            </a:lvl1pPr>
            <a:lvl2pPr lvl="1" rtl="0">
              <a:buNone/>
              <a:defRPr sz="1600"/>
            </a:lvl2pPr>
            <a:lvl3pPr lvl="2" rtl="0">
              <a:buNone/>
              <a:defRPr sz="1600"/>
            </a:lvl3pPr>
            <a:lvl4pPr lvl="3" rtl="0">
              <a:buNone/>
              <a:defRPr sz="1600"/>
            </a:lvl4pPr>
            <a:lvl5pPr lvl="4" rtl="0">
              <a:buNone/>
              <a:defRPr sz="1600"/>
            </a:lvl5pPr>
            <a:lvl6pPr lvl="5" rtl="0">
              <a:buNone/>
              <a:defRPr sz="1600"/>
            </a:lvl6pPr>
            <a:lvl7pPr lvl="6" rtl="0">
              <a:buNone/>
              <a:defRPr sz="1600"/>
            </a:lvl7pPr>
            <a:lvl8pPr lvl="7" rtl="0">
              <a:buNone/>
              <a:defRPr sz="1600"/>
            </a:lvl8pPr>
            <a:lvl9pPr lvl="8" rtl="0">
              <a:buNone/>
              <a:defRPr sz="1600"/>
            </a:lvl9pPr>
          </a:lstStyle>
          <a:p>
            <a:pPr marL="0" lvl="0" indent="0" algn="r" rtl="0">
              <a:spcBef>
                <a:spcPts val="0"/>
              </a:spcBef>
              <a:spcAft>
                <a:spcPts val="0"/>
              </a:spcAft>
              <a:buNone/>
            </a:pPr>
            <a:r>
              <a:rPr lang="en"/>
              <a:t>00</a:t>
            </a:r>
            <a:fld id="{00000000-1234-1234-1234-123412341234}" type="slidenum">
              <a:rPr lang="en"/>
              <a:t>‹#›</a:t>
            </a:fld>
            <a:endParaRPr/>
          </a:p>
        </p:txBody>
      </p:sp>
      <p:sp>
        <p:nvSpPr>
          <p:cNvPr id="64" name="Google Shape;64;p9"/>
          <p:cNvSpPr/>
          <p:nvPr/>
        </p:nvSpPr>
        <p:spPr>
          <a:xfrm rot="10800000" flipH="1">
            <a:off x="223205" y="228726"/>
            <a:ext cx="8697590" cy="4683176"/>
          </a:xfrm>
          <a:custGeom>
            <a:avLst/>
            <a:gdLst/>
            <a:ahLst/>
            <a:cxnLst/>
            <a:rect l="l" t="t" r="r" b="b"/>
            <a:pathLst>
              <a:path w="188801" h="101659" fill="none" extrusionOk="0">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9"/>
          <p:cNvGrpSpPr/>
          <p:nvPr/>
        </p:nvGrpSpPr>
        <p:grpSpPr>
          <a:xfrm rot="-5400000">
            <a:off x="-577123" y="764817"/>
            <a:ext cx="1672852" cy="143201"/>
            <a:chOff x="7239530" y="753659"/>
            <a:chExt cx="1672852" cy="143201"/>
          </a:xfrm>
        </p:grpSpPr>
        <p:sp>
          <p:nvSpPr>
            <p:cNvPr id="66" name="Google Shape;66;p9"/>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8"/>
        <p:cNvGrpSpPr/>
        <p:nvPr/>
      </p:nvGrpSpPr>
      <p:grpSpPr>
        <a:xfrm>
          <a:off x="0" y="0"/>
          <a:ext cx="0" cy="0"/>
          <a:chOff x="0" y="0"/>
          <a:chExt cx="0" cy="0"/>
        </a:xfrm>
      </p:grpSpPr>
      <p:sp>
        <p:nvSpPr>
          <p:cNvPr id="69" name="Google Shape;69;p10"/>
          <p:cNvSpPr/>
          <p:nvPr/>
        </p:nvSpPr>
        <p:spPr>
          <a:xfrm rot="10800000" flipH="1">
            <a:off x="-125" y="0"/>
            <a:ext cx="9144000" cy="5143500"/>
          </a:xfrm>
          <a:prstGeom prst="rect">
            <a:avLst/>
          </a:prstGeom>
          <a:solidFill>
            <a:srgbClr val="426B6A">
              <a:alpha val="42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0"/>
          <p:cNvSpPr txBox="1">
            <a:spLocks noGrp="1"/>
          </p:cNvSpPr>
          <p:nvPr>
            <p:ph type="title"/>
          </p:nvPr>
        </p:nvSpPr>
        <p:spPr>
          <a:xfrm>
            <a:off x="1541025" y="1943750"/>
            <a:ext cx="6062100" cy="125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500"/>
              <a:buNone/>
              <a:defRPr sz="5000">
                <a:solidFill>
                  <a:schemeClr val="accent3"/>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1" name="Google Shape;71;p10"/>
          <p:cNvSpPr/>
          <p:nvPr/>
        </p:nvSpPr>
        <p:spPr>
          <a:xfrm rot="10800000">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lt1"/>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theme" Target="../theme/theme2.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slideLayout" Target="../slideLayouts/slideLayout72.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slideLayout" Target="../slideLayouts/slideLayout71.xml"/><Relationship Id="rId8" Type="http://schemas.openxmlformats.org/officeDocument/2006/relationships/slideLayout" Target="../slideLayouts/slideLayout44.xml"/><Relationship Id="rId3"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31645"/>
            <a:ext cx="7704000" cy="64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1pPr>
            <a:lvl2pPr lvl="1"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1pPr>
            <a:lvl2pPr marL="914400" lvl="1"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2pPr>
            <a:lvl3pPr marL="1371600" lvl="2"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3pPr>
            <a:lvl4pPr marL="1828800" lvl="3"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4pPr>
            <a:lvl5pPr marL="2286000" lvl="4"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5pPr>
            <a:lvl6pPr marL="2743200" lvl="5"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6pPr>
            <a:lvl7pPr marL="3200400" lvl="6"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7pPr>
            <a:lvl8pPr marL="3657600" lvl="7"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8pPr>
            <a:lvl9pPr marL="4114800" lvl="8" indent="-317500">
              <a:lnSpc>
                <a:spcPct val="100000"/>
              </a:lnSpc>
              <a:spcBef>
                <a:spcPts val="1600"/>
              </a:spcBef>
              <a:spcAft>
                <a:spcPts val="1600"/>
              </a:spcAft>
              <a:buClr>
                <a:schemeClr val="dk1"/>
              </a:buClr>
              <a:buSzPts val="1400"/>
              <a:buFont typeface="Inconsolata"/>
              <a:buChar char="■"/>
              <a:defRPr>
                <a:solidFill>
                  <a:schemeClr val="dk1"/>
                </a:solidFill>
                <a:latin typeface="Inconsolata"/>
                <a:ea typeface="Inconsolata"/>
                <a:cs typeface="Inconsolata"/>
                <a:sym typeface="Inconsolata"/>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chemeClr val="accent2"/>
                </a:solidFill>
                <a:latin typeface="Inconsolata"/>
                <a:ea typeface="Inconsolata"/>
                <a:cs typeface="Inconsolata"/>
                <a:sym typeface="Inconsolata"/>
              </a:defRPr>
            </a:lvl1pPr>
            <a:lvl2pPr lvl="1" algn="r" rtl="0">
              <a:buNone/>
              <a:defRPr sz="1300">
                <a:solidFill>
                  <a:schemeClr val="accent2"/>
                </a:solidFill>
                <a:latin typeface="Inconsolata"/>
                <a:ea typeface="Inconsolata"/>
                <a:cs typeface="Inconsolata"/>
                <a:sym typeface="Inconsolata"/>
              </a:defRPr>
            </a:lvl2pPr>
            <a:lvl3pPr lvl="2" algn="r" rtl="0">
              <a:buNone/>
              <a:defRPr sz="1300">
                <a:solidFill>
                  <a:schemeClr val="accent2"/>
                </a:solidFill>
                <a:latin typeface="Inconsolata"/>
                <a:ea typeface="Inconsolata"/>
                <a:cs typeface="Inconsolata"/>
                <a:sym typeface="Inconsolata"/>
              </a:defRPr>
            </a:lvl3pPr>
            <a:lvl4pPr lvl="3" algn="r" rtl="0">
              <a:buNone/>
              <a:defRPr sz="1300">
                <a:solidFill>
                  <a:schemeClr val="accent2"/>
                </a:solidFill>
                <a:latin typeface="Inconsolata"/>
                <a:ea typeface="Inconsolata"/>
                <a:cs typeface="Inconsolata"/>
                <a:sym typeface="Inconsolata"/>
              </a:defRPr>
            </a:lvl4pPr>
            <a:lvl5pPr lvl="4" algn="r" rtl="0">
              <a:buNone/>
              <a:defRPr sz="1300">
                <a:solidFill>
                  <a:schemeClr val="accent2"/>
                </a:solidFill>
                <a:latin typeface="Inconsolata"/>
                <a:ea typeface="Inconsolata"/>
                <a:cs typeface="Inconsolata"/>
                <a:sym typeface="Inconsolata"/>
              </a:defRPr>
            </a:lvl5pPr>
            <a:lvl6pPr lvl="5" algn="r" rtl="0">
              <a:buNone/>
              <a:defRPr sz="1300">
                <a:solidFill>
                  <a:schemeClr val="accent2"/>
                </a:solidFill>
                <a:latin typeface="Inconsolata"/>
                <a:ea typeface="Inconsolata"/>
                <a:cs typeface="Inconsolata"/>
                <a:sym typeface="Inconsolata"/>
              </a:defRPr>
            </a:lvl6pPr>
            <a:lvl7pPr lvl="6" algn="r" rtl="0">
              <a:buNone/>
              <a:defRPr sz="1300">
                <a:solidFill>
                  <a:schemeClr val="accent2"/>
                </a:solidFill>
                <a:latin typeface="Inconsolata"/>
                <a:ea typeface="Inconsolata"/>
                <a:cs typeface="Inconsolata"/>
                <a:sym typeface="Inconsolata"/>
              </a:defRPr>
            </a:lvl7pPr>
            <a:lvl8pPr lvl="7" algn="r" rtl="0">
              <a:buNone/>
              <a:defRPr sz="1300">
                <a:solidFill>
                  <a:schemeClr val="accent2"/>
                </a:solidFill>
                <a:latin typeface="Inconsolata"/>
                <a:ea typeface="Inconsolata"/>
                <a:cs typeface="Inconsolata"/>
                <a:sym typeface="Inconsolata"/>
              </a:defRPr>
            </a:lvl8pPr>
            <a:lvl9pPr lvl="8" algn="r" rtl="0">
              <a:buNone/>
              <a:defRPr sz="1300">
                <a:solidFill>
                  <a:schemeClr val="accent2"/>
                </a:solidFill>
                <a:latin typeface="Inconsolata"/>
                <a:ea typeface="Inconsolata"/>
                <a:cs typeface="Inconsolata"/>
                <a:sym typeface="Inconsolat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 id="2147483709" r:id="rId25"/>
    <p:sldLayoutId id="2147483710" r:id="rId26"/>
    <p:sldLayoutId id="2147483711" r:id="rId27"/>
    <p:sldLayoutId id="2147483712" r:id="rId28"/>
    <p:sldLayoutId id="2147483713" r:id="rId29"/>
    <p:sldLayoutId id="2147483714" r:id="rId30"/>
    <p:sldLayoutId id="2147483715" r:id="rId31"/>
    <p:sldLayoutId id="2147483716" r:id="rId32"/>
    <p:sldLayoutId id="2147483717" r:id="rId33"/>
    <p:sldLayoutId id="2147483718" r:id="rId34"/>
    <p:sldLayoutId id="2147483719" r:id="rId35"/>
    <p:sldLayoutId id="2147483720" r:id="rId3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31645"/>
            <a:ext cx="7704000" cy="64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1pPr>
            <a:lvl2pPr lvl="1"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1pPr>
            <a:lvl2pPr marL="914400" lvl="1"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2pPr>
            <a:lvl3pPr marL="1371600" lvl="2"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3pPr>
            <a:lvl4pPr marL="1828800" lvl="3"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4pPr>
            <a:lvl5pPr marL="2286000" lvl="4"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5pPr>
            <a:lvl6pPr marL="2743200" lvl="5"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6pPr>
            <a:lvl7pPr marL="3200400" lvl="6"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7pPr>
            <a:lvl8pPr marL="3657600" lvl="7" indent="-317500">
              <a:lnSpc>
                <a:spcPct val="100000"/>
              </a:lnSpc>
              <a:spcBef>
                <a:spcPts val="160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8pPr>
            <a:lvl9pPr marL="4114800" lvl="8" indent="-317500">
              <a:lnSpc>
                <a:spcPct val="100000"/>
              </a:lnSpc>
              <a:spcBef>
                <a:spcPts val="1600"/>
              </a:spcBef>
              <a:spcAft>
                <a:spcPts val="1600"/>
              </a:spcAft>
              <a:buClr>
                <a:schemeClr val="dk1"/>
              </a:buClr>
              <a:buSzPts val="1400"/>
              <a:buFont typeface="Inconsolata"/>
              <a:buChar char="■"/>
              <a:defRPr>
                <a:solidFill>
                  <a:schemeClr val="dk1"/>
                </a:solidFill>
                <a:latin typeface="Inconsolata"/>
                <a:ea typeface="Inconsolata"/>
                <a:cs typeface="Inconsolata"/>
                <a:sym typeface="Inconsolata"/>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chemeClr val="accent2"/>
                </a:solidFill>
                <a:latin typeface="Inconsolata"/>
                <a:ea typeface="Inconsolata"/>
                <a:cs typeface="Inconsolata"/>
                <a:sym typeface="Inconsolata"/>
              </a:defRPr>
            </a:lvl1pPr>
            <a:lvl2pPr lvl="1" algn="r" rtl="0">
              <a:buNone/>
              <a:defRPr sz="1300">
                <a:solidFill>
                  <a:schemeClr val="accent2"/>
                </a:solidFill>
                <a:latin typeface="Inconsolata"/>
                <a:ea typeface="Inconsolata"/>
                <a:cs typeface="Inconsolata"/>
                <a:sym typeface="Inconsolata"/>
              </a:defRPr>
            </a:lvl2pPr>
            <a:lvl3pPr lvl="2" algn="r" rtl="0">
              <a:buNone/>
              <a:defRPr sz="1300">
                <a:solidFill>
                  <a:schemeClr val="accent2"/>
                </a:solidFill>
                <a:latin typeface="Inconsolata"/>
                <a:ea typeface="Inconsolata"/>
                <a:cs typeface="Inconsolata"/>
                <a:sym typeface="Inconsolata"/>
              </a:defRPr>
            </a:lvl3pPr>
            <a:lvl4pPr lvl="3" algn="r" rtl="0">
              <a:buNone/>
              <a:defRPr sz="1300">
                <a:solidFill>
                  <a:schemeClr val="accent2"/>
                </a:solidFill>
                <a:latin typeface="Inconsolata"/>
                <a:ea typeface="Inconsolata"/>
                <a:cs typeface="Inconsolata"/>
                <a:sym typeface="Inconsolata"/>
              </a:defRPr>
            </a:lvl4pPr>
            <a:lvl5pPr lvl="4" algn="r" rtl="0">
              <a:buNone/>
              <a:defRPr sz="1300">
                <a:solidFill>
                  <a:schemeClr val="accent2"/>
                </a:solidFill>
                <a:latin typeface="Inconsolata"/>
                <a:ea typeface="Inconsolata"/>
                <a:cs typeface="Inconsolata"/>
                <a:sym typeface="Inconsolata"/>
              </a:defRPr>
            </a:lvl5pPr>
            <a:lvl6pPr lvl="5" algn="r" rtl="0">
              <a:buNone/>
              <a:defRPr sz="1300">
                <a:solidFill>
                  <a:schemeClr val="accent2"/>
                </a:solidFill>
                <a:latin typeface="Inconsolata"/>
                <a:ea typeface="Inconsolata"/>
                <a:cs typeface="Inconsolata"/>
                <a:sym typeface="Inconsolata"/>
              </a:defRPr>
            </a:lvl6pPr>
            <a:lvl7pPr lvl="6" algn="r" rtl="0">
              <a:buNone/>
              <a:defRPr sz="1300">
                <a:solidFill>
                  <a:schemeClr val="accent2"/>
                </a:solidFill>
                <a:latin typeface="Inconsolata"/>
                <a:ea typeface="Inconsolata"/>
                <a:cs typeface="Inconsolata"/>
                <a:sym typeface="Inconsolata"/>
              </a:defRPr>
            </a:lvl7pPr>
            <a:lvl8pPr lvl="7" algn="r" rtl="0">
              <a:buNone/>
              <a:defRPr sz="1300">
                <a:solidFill>
                  <a:schemeClr val="accent2"/>
                </a:solidFill>
                <a:latin typeface="Inconsolata"/>
                <a:ea typeface="Inconsolata"/>
                <a:cs typeface="Inconsolata"/>
                <a:sym typeface="Inconsolata"/>
              </a:defRPr>
            </a:lvl8pPr>
            <a:lvl9pPr lvl="8" algn="r" rtl="0">
              <a:buNone/>
              <a:defRPr sz="1300">
                <a:solidFill>
                  <a:schemeClr val="accent2"/>
                </a:solidFill>
                <a:latin typeface="Inconsolata"/>
                <a:ea typeface="Inconsolata"/>
                <a:cs typeface="Inconsolata"/>
                <a:sym typeface="Inconsolata"/>
              </a:defRPr>
            </a:lvl9pPr>
          </a:lstStyle>
          <a:p>
            <a:fld id="{00000000-1234-1234-1234-123412341234}" type="slidenum">
              <a:rPr lang="it-IT" smtClean="0"/>
              <a:pPr/>
              <a:t>‹#›</a:t>
            </a:fld>
            <a:endParaRPr lang="it-IT"/>
          </a:p>
        </p:txBody>
      </p:sp>
    </p:spTree>
    <p:extLst>
      <p:ext uri="{BB962C8B-B14F-4D97-AF65-F5344CB8AC3E}">
        <p14:creationId xmlns:p14="http://schemas.microsoft.com/office/powerpoint/2010/main" val="2229300891"/>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hyperlink" Target="https://www.analog.com/en/analog-dialogue/articles/uart-a-hardware-communication-protocol.html&#8203;"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29.xml"/><Relationship Id="rId4" Type="http://schemas.openxmlformats.org/officeDocument/2006/relationships/hyperlink" Target="https://os.mbed.com/users/wim/notebook/landtiger-baseboard/"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34.xml"/><Relationship Id="rId5" Type="http://schemas.openxmlformats.org/officeDocument/2006/relationships/image" Target="../media/image12.png"/><Relationship Id="rId4"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2.xml"/><Relationship Id="rId4" Type="http://schemas.openxmlformats.org/officeDocument/2006/relationships/hyperlink" Target="https://open4tech.com/direct-memory-access-dma-in-embedded-system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5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312"/>
        <p:cNvGrpSpPr/>
        <p:nvPr/>
      </p:nvGrpSpPr>
      <p:grpSpPr>
        <a:xfrm>
          <a:off x="0" y="0"/>
          <a:ext cx="0" cy="0"/>
          <a:chOff x="0" y="0"/>
          <a:chExt cx="0" cy="0"/>
        </a:xfrm>
      </p:grpSpPr>
      <p:sp>
        <p:nvSpPr>
          <p:cNvPr id="313" name="Google Shape;313;p41"/>
          <p:cNvSpPr txBox="1">
            <a:spLocks noGrp="1"/>
          </p:cNvSpPr>
          <p:nvPr>
            <p:ph type="ctrTitle"/>
          </p:nvPr>
        </p:nvSpPr>
        <p:spPr>
          <a:xfrm>
            <a:off x="1390154" y="1056227"/>
            <a:ext cx="6308967" cy="1958100"/>
          </a:xfrm>
          <a:prstGeom prst="rect">
            <a:avLst/>
          </a:prstGeom>
        </p:spPr>
        <p:txBody>
          <a:bodyPr spcFirstLastPara="1" wrap="square" lIns="0" tIns="91425" rIns="0" bIns="91425" anchor="ctr" anchorCtr="0">
            <a:noAutofit/>
          </a:bodyPr>
          <a:lstStyle/>
          <a:p>
            <a:pPr algn="ctr"/>
            <a:r>
              <a:rPr lang="en" sz="3600">
                <a:solidFill>
                  <a:schemeClr val="lt1"/>
                </a:solidFill>
              </a:rPr>
              <a:t>Overview on DMA Attacks</a:t>
            </a:r>
            <a:endParaRPr lang="it-IT"/>
          </a:p>
        </p:txBody>
      </p:sp>
      <p:sp>
        <p:nvSpPr>
          <p:cNvPr id="314" name="Google Shape;314;p41"/>
          <p:cNvSpPr txBox="1">
            <a:spLocks noGrp="1"/>
          </p:cNvSpPr>
          <p:nvPr>
            <p:ph type="subTitle" idx="1"/>
          </p:nvPr>
        </p:nvSpPr>
        <p:spPr>
          <a:xfrm>
            <a:off x="1679115" y="2542735"/>
            <a:ext cx="5724232" cy="443100"/>
          </a:xfrm>
          <a:prstGeom prst="rect">
            <a:avLst/>
          </a:prstGeom>
        </p:spPr>
        <p:txBody>
          <a:bodyPr spcFirstLastPara="1" wrap="square" lIns="0" tIns="91425" rIns="0" bIns="91425" anchor="ctr" anchorCtr="0">
            <a:noAutofit/>
          </a:bodyPr>
          <a:lstStyle/>
          <a:p>
            <a:pPr marL="0" indent="0"/>
            <a:r>
              <a:rPr lang="en"/>
              <a:t>02NPSOV - Operating Systems For Embedded Systems</a:t>
            </a:r>
            <a:endParaRPr lang="it-IT"/>
          </a:p>
        </p:txBody>
      </p:sp>
      <p:sp>
        <p:nvSpPr>
          <p:cNvPr id="315" name="Google Shape;315;p41"/>
          <p:cNvSpPr txBox="1">
            <a:spLocks noGrp="1"/>
          </p:cNvSpPr>
          <p:nvPr>
            <p:ph type="sldNum" idx="12"/>
          </p:nvPr>
        </p:nvSpPr>
        <p:spPr>
          <a:xfrm>
            <a:off x="7875300" y="4434050"/>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solidFill>
                <a:schemeClr val="accent2"/>
              </a:solidFill>
            </a:endParaRPr>
          </a:p>
        </p:txBody>
      </p:sp>
      <p:sp>
        <p:nvSpPr>
          <p:cNvPr id="316" name="Google Shape;316;p41"/>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1"/>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1"/>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314;p41">
            <a:extLst>
              <a:ext uri="{FF2B5EF4-FFF2-40B4-BE49-F238E27FC236}">
                <a16:creationId xmlns:a16="http://schemas.microsoft.com/office/drawing/2014/main" id="{2D569F36-3539-9285-F17D-FE0D5EBFE593}"/>
              </a:ext>
            </a:extLst>
          </p:cNvPr>
          <p:cNvSpPr txBox="1">
            <a:spLocks/>
          </p:cNvSpPr>
          <p:nvPr/>
        </p:nvSpPr>
        <p:spPr>
          <a:xfrm>
            <a:off x="1480054" y="3043600"/>
            <a:ext cx="3322648" cy="1354931"/>
          </a:xfrm>
          <a:prstGeom prst="rect">
            <a:avLst/>
          </a:prstGeom>
          <a:noFill/>
          <a:ln>
            <a:noFill/>
          </a:ln>
        </p:spPr>
        <p:txBody>
          <a:bodyPr spcFirstLastPara="1" wrap="square" lIns="0" tIns="91425" rIns="0"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Inconsolata"/>
              <a:buNone/>
              <a:defRPr sz="1800" b="0" i="0" u="none" strike="noStrike" cap="none">
                <a:solidFill>
                  <a:schemeClr val="lt1"/>
                </a:solidFill>
                <a:latin typeface="Inconsolata"/>
                <a:ea typeface="Inconsolata"/>
                <a:cs typeface="Inconsolata"/>
                <a:sym typeface="Inconsolata"/>
              </a:defRPr>
            </a:lvl1pPr>
            <a:lvl2pPr marL="914400" marR="0" lvl="1" indent="-317500" algn="ctr" rtl="0">
              <a:lnSpc>
                <a:spcPct val="100000"/>
              </a:lnSpc>
              <a:spcBef>
                <a:spcPts val="0"/>
              </a:spcBef>
              <a:spcAft>
                <a:spcPts val="0"/>
              </a:spcAft>
              <a:buClr>
                <a:schemeClr val="dk1"/>
              </a:buClr>
              <a:buSzPts val="1800"/>
              <a:buFont typeface="Inconsolata"/>
              <a:buNone/>
              <a:defRPr sz="1800" b="0" i="0" u="none" strike="noStrike" cap="none">
                <a:solidFill>
                  <a:schemeClr val="dk1"/>
                </a:solidFill>
                <a:latin typeface="Inconsolata"/>
                <a:ea typeface="Inconsolata"/>
                <a:cs typeface="Inconsolata"/>
                <a:sym typeface="Inconsolata"/>
              </a:defRPr>
            </a:lvl2pPr>
            <a:lvl3pPr marL="1371600" marR="0" lvl="2" indent="-317500" algn="ctr" rtl="0">
              <a:lnSpc>
                <a:spcPct val="100000"/>
              </a:lnSpc>
              <a:spcBef>
                <a:spcPts val="0"/>
              </a:spcBef>
              <a:spcAft>
                <a:spcPts val="0"/>
              </a:spcAft>
              <a:buClr>
                <a:schemeClr val="dk1"/>
              </a:buClr>
              <a:buSzPts val="1800"/>
              <a:buFont typeface="Inconsolata"/>
              <a:buNone/>
              <a:defRPr sz="1800" b="0" i="0" u="none" strike="noStrike" cap="none">
                <a:solidFill>
                  <a:schemeClr val="dk1"/>
                </a:solidFill>
                <a:latin typeface="Inconsolata"/>
                <a:ea typeface="Inconsolata"/>
                <a:cs typeface="Inconsolata"/>
                <a:sym typeface="Inconsolata"/>
              </a:defRPr>
            </a:lvl3pPr>
            <a:lvl4pPr marL="1828800" marR="0" lvl="3" indent="-317500" algn="ctr" rtl="0">
              <a:lnSpc>
                <a:spcPct val="100000"/>
              </a:lnSpc>
              <a:spcBef>
                <a:spcPts val="0"/>
              </a:spcBef>
              <a:spcAft>
                <a:spcPts val="0"/>
              </a:spcAft>
              <a:buClr>
                <a:schemeClr val="dk1"/>
              </a:buClr>
              <a:buSzPts val="1800"/>
              <a:buFont typeface="Inconsolata"/>
              <a:buNone/>
              <a:defRPr sz="1800" b="0" i="0" u="none" strike="noStrike" cap="none">
                <a:solidFill>
                  <a:schemeClr val="dk1"/>
                </a:solidFill>
                <a:latin typeface="Inconsolata"/>
                <a:ea typeface="Inconsolata"/>
                <a:cs typeface="Inconsolata"/>
                <a:sym typeface="Inconsolata"/>
              </a:defRPr>
            </a:lvl4pPr>
            <a:lvl5pPr marL="2286000" marR="0" lvl="4" indent="-317500" algn="ctr" rtl="0">
              <a:lnSpc>
                <a:spcPct val="100000"/>
              </a:lnSpc>
              <a:spcBef>
                <a:spcPts val="0"/>
              </a:spcBef>
              <a:spcAft>
                <a:spcPts val="0"/>
              </a:spcAft>
              <a:buClr>
                <a:schemeClr val="dk1"/>
              </a:buClr>
              <a:buSzPts val="1800"/>
              <a:buFont typeface="Inconsolata"/>
              <a:buNone/>
              <a:defRPr sz="1800" b="0" i="0" u="none" strike="noStrike" cap="none">
                <a:solidFill>
                  <a:schemeClr val="dk1"/>
                </a:solidFill>
                <a:latin typeface="Inconsolata"/>
                <a:ea typeface="Inconsolata"/>
                <a:cs typeface="Inconsolata"/>
                <a:sym typeface="Inconsolata"/>
              </a:defRPr>
            </a:lvl5pPr>
            <a:lvl6pPr marL="2743200" marR="0" lvl="5" indent="-317500" algn="ctr" rtl="0">
              <a:lnSpc>
                <a:spcPct val="100000"/>
              </a:lnSpc>
              <a:spcBef>
                <a:spcPts val="0"/>
              </a:spcBef>
              <a:spcAft>
                <a:spcPts val="0"/>
              </a:spcAft>
              <a:buClr>
                <a:schemeClr val="dk1"/>
              </a:buClr>
              <a:buSzPts val="1800"/>
              <a:buFont typeface="Inconsolata"/>
              <a:buNone/>
              <a:defRPr sz="1800" b="0" i="0" u="none" strike="noStrike" cap="none">
                <a:solidFill>
                  <a:schemeClr val="dk1"/>
                </a:solidFill>
                <a:latin typeface="Inconsolata"/>
                <a:ea typeface="Inconsolata"/>
                <a:cs typeface="Inconsolata"/>
                <a:sym typeface="Inconsolata"/>
              </a:defRPr>
            </a:lvl6pPr>
            <a:lvl7pPr marL="3200400" marR="0" lvl="6" indent="-317500" algn="ctr" rtl="0">
              <a:lnSpc>
                <a:spcPct val="100000"/>
              </a:lnSpc>
              <a:spcBef>
                <a:spcPts val="0"/>
              </a:spcBef>
              <a:spcAft>
                <a:spcPts val="0"/>
              </a:spcAft>
              <a:buClr>
                <a:schemeClr val="dk1"/>
              </a:buClr>
              <a:buSzPts val="1800"/>
              <a:buFont typeface="Inconsolata"/>
              <a:buNone/>
              <a:defRPr sz="1800" b="0" i="0" u="none" strike="noStrike" cap="none">
                <a:solidFill>
                  <a:schemeClr val="dk1"/>
                </a:solidFill>
                <a:latin typeface="Inconsolata"/>
                <a:ea typeface="Inconsolata"/>
                <a:cs typeface="Inconsolata"/>
                <a:sym typeface="Inconsolata"/>
              </a:defRPr>
            </a:lvl7pPr>
            <a:lvl8pPr marL="3657600" marR="0" lvl="7" indent="-317500" algn="ctr" rtl="0">
              <a:lnSpc>
                <a:spcPct val="100000"/>
              </a:lnSpc>
              <a:spcBef>
                <a:spcPts val="0"/>
              </a:spcBef>
              <a:spcAft>
                <a:spcPts val="0"/>
              </a:spcAft>
              <a:buClr>
                <a:schemeClr val="dk1"/>
              </a:buClr>
              <a:buSzPts val="1800"/>
              <a:buFont typeface="Inconsolata"/>
              <a:buNone/>
              <a:defRPr sz="1800" b="0" i="0" u="none" strike="noStrike" cap="none">
                <a:solidFill>
                  <a:schemeClr val="dk1"/>
                </a:solidFill>
                <a:latin typeface="Inconsolata"/>
                <a:ea typeface="Inconsolata"/>
                <a:cs typeface="Inconsolata"/>
                <a:sym typeface="Inconsolata"/>
              </a:defRPr>
            </a:lvl8pPr>
            <a:lvl9pPr marL="4114800" marR="0" lvl="8" indent="-317500" algn="ctr" rtl="0">
              <a:lnSpc>
                <a:spcPct val="100000"/>
              </a:lnSpc>
              <a:spcBef>
                <a:spcPts val="0"/>
              </a:spcBef>
              <a:spcAft>
                <a:spcPts val="0"/>
              </a:spcAft>
              <a:buClr>
                <a:schemeClr val="dk1"/>
              </a:buClr>
              <a:buSzPts val="1800"/>
              <a:buFont typeface="Inconsolata"/>
              <a:buNone/>
              <a:defRPr sz="1800" b="0" i="0" u="none" strike="noStrike" cap="none">
                <a:solidFill>
                  <a:schemeClr val="dk1"/>
                </a:solidFill>
                <a:latin typeface="Inconsolata"/>
                <a:ea typeface="Inconsolata"/>
                <a:cs typeface="Inconsolata"/>
                <a:sym typeface="Inconsolata"/>
              </a:defRPr>
            </a:lvl9pPr>
          </a:lstStyle>
          <a:p>
            <a:r>
              <a:rPr lang="en" sz="1400"/>
              <a:t>Elias Michael   - s307276</a:t>
            </a:r>
            <a:endParaRPr lang="it-IT" sz="1400"/>
          </a:p>
          <a:p>
            <a:r>
              <a:rPr lang="en" sz="1400"/>
              <a:t>Marino Lorenzo  - s317703</a:t>
            </a:r>
            <a:endParaRPr lang="en"/>
          </a:p>
          <a:p>
            <a:r>
              <a:rPr lang="en" sz="1400"/>
              <a:t>Sansone Giacomo – s307761</a:t>
            </a:r>
            <a:endParaRPr lang="en"/>
          </a:p>
          <a:p>
            <a:r>
              <a:rPr lang="en" sz="1400"/>
              <a:t>Valenza Arianna - s317742</a:t>
            </a:r>
            <a:endParaRPr lang="e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54"/>
        <p:cNvGrpSpPr/>
        <p:nvPr/>
      </p:nvGrpSpPr>
      <p:grpSpPr>
        <a:xfrm>
          <a:off x="0" y="0"/>
          <a:ext cx="0" cy="0"/>
          <a:chOff x="0" y="0"/>
          <a:chExt cx="0" cy="0"/>
        </a:xfrm>
      </p:grpSpPr>
      <p:sp>
        <p:nvSpPr>
          <p:cNvPr id="455" name="Google Shape;455;p48"/>
          <p:cNvSpPr txBox="1">
            <a:spLocks noGrp="1"/>
          </p:cNvSpPr>
          <p:nvPr>
            <p:ph type="subTitle" idx="1"/>
          </p:nvPr>
        </p:nvSpPr>
        <p:spPr>
          <a:xfrm>
            <a:off x="1978961" y="1412350"/>
            <a:ext cx="5186100" cy="457200"/>
          </a:xfrm>
          <a:prstGeom prst="rect">
            <a:avLst/>
          </a:prstGeom>
        </p:spPr>
        <p:txBody>
          <a:bodyPr spcFirstLastPara="1" wrap="square" lIns="91425" tIns="91425" rIns="91425" bIns="91425" anchor="ctr" anchorCtr="0">
            <a:noAutofit/>
          </a:bodyPr>
          <a:lstStyle/>
          <a:p>
            <a:pPr marL="0" lvl="0" indent="0" algn="l">
              <a:spcBef>
                <a:spcPts val="0"/>
              </a:spcBef>
              <a:spcAft>
                <a:spcPts val="0"/>
              </a:spcAft>
              <a:buNone/>
            </a:pPr>
            <a:r>
              <a:rPr lang="en"/>
              <a:t>Definition</a:t>
            </a:r>
            <a:endParaRPr lang="it-IT"/>
          </a:p>
        </p:txBody>
      </p:sp>
      <p:sp>
        <p:nvSpPr>
          <p:cNvPr id="456" name="Google Shape;456;p48"/>
          <p:cNvSpPr txBox="1">
            <a:spLocks noGrp="1"/>
          </p:cNvSpPr>
          <p:nvPr>
            <p:ph type="subTitle" idx="2"/>
          </p:nvPr>
        </p:nvSpPr>
        <p:spPr>
          <a:xfrm>
            <a:off x="1978961" y="2870675"/>
            <a:ext cx="5186100" cy="457200"/>
          </a:xfrm>
          <a:prstGeom prst="rect">
            <a:avLst/>
          </a:prstGeom>
        </p:spPr>
        <p:txBody>
          <a:bodyPr spcFirstLastPara="1" wrap="square" lIns="91425" tIns="91425" rIns="91425" bIns="91425" anchor="ctr" anchorCtr="0">
            <a:noAutofit/>
          </a:bodyPr>
          <a:lstStyle/>
          <a:p>
            <a:pPr marL="0" lvl="0" indent="0" algn="r">
              <a:spcBef>
                <a:spcPts val="0"/>
              </a:spcBef>
              <a:spcAft>
                <a:spcPts val="0"/>
              </a:spcAft>
              <a:buNone/>
            </a:pPr>
            <a:r>
              <a:rPr lang="en"/>
              <a:t>Characteristics</a:t>
            </a:r>
            <a:endParaRPr lang="it-IT"/>
          </a:p>
        </p:txBody>
      </p:sp>
      <p:sp>
        <p:nvSpPr>
          <p:cNvPr id="457" name="Google Shape;457;p48"/>
          <p:cNvSpPr txBox="1">
            <a:spLocks noGrp="1"/>
          </p:cNvSpPr>
          <p:nvPr>
            <p:ph type="subTitle" idx="3"/>
          </p:nvPr>
        </p:nvSpPr>
        <p:spPr>
          <a:xfrm>
            <a:off x="1978939" y="1869550"/>
            <a:ext cx="5186100" cy="640200"/>
          </a:xfrm>
          <a:prstGeom prst="rect">
            <a:avLst/>
          </a:prstGeom>
        </p:spPr>
        <p:txBody>
          <a:bodyPr spcFirstLastPara="1" wrap="square" lIns="91425" tIns="91425" rIns="91425" bIns="91425" anchor="t" anchorCtr="0">
            <a:noAutofit/>
          </a:bodyPr>
          <a:lstStyle/>
          <a:p>
            <a:pPr marL="0" indent="0"/>
            <a:r>
              <a:rPr lang="en"/>
              <a:t>A DMA attack is defined as when an attacker gains access to the victim’s system memory, enabling him to read/write from/to the memory bypassing the system’s CPU</a:t>
            </a:r>
            <a:endParaRPr lang="it-IT"/>
          </a:p>
        </p:txBody>
      </p:sp>
      <p:sp>
        <p:nvSpPr>
          <p:cNvPr id="458" name="Google Shape;458;p48"/>
          <p:cNvSpPr txBox="1">
            <a:spLocks noGrp="1"/>
          </p:cNvSpPr>
          <p:nvPr>
            <p:ph type="subTitle" idx="4"/>
          </p:nvPr>
        </p:nvSpPr>
        <p:spPr>
          <a:xfrm>
            <a:off x="1593659" y="3327875"/>
            <a:ext cx="5571380" cy="640200"/>
          </a:xfrm>
          <a:prstGeom prst="rect">
            <a:avLst/>
          </a:prstGeom>
        </p:spPr>
        <p:txBody>
          <a:bodyPr spcFirstLastPara="1" wrap="square" lIns="91425" tIns="91425" rIns="91425" bIns="91425" anchor="t" anchorCtr="0">
            <a:noAutofit/>
          </a:bodyPr>
          <a:lstStyle/>
          <a:p>
            <a:r>
              <a:rPr lang="en"/>
              <a:t>DMA attacks are easier to implement on embedded systems than on general purpose computer. After the DMA is set, data transfers can be done without the aid of neither the CPU nor the operating system.</a:t>
            </a:r>
            <a:endParaRPr lang="it-IT"/>
          </a:p>
        </p:txBody>
      </p:sp>
      <p:sp>
        <p:nvSpPr>
          <p:cNvPr id="459" name="Google Shape;459;p48"/>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en"/>
              <a:t>DMA Attacks</a:t>
            </a:r>
            <a:endParaRPr lang="it-IT"/>
          </a:p>
        </p:txBody>
      </p:sp>
      <p:grpSp>
        <p:nvGrpSpPr>
          <p:cNvPr id="460" name="Google Shape;460;p48"/>
          <p:cNvGrpSpPr/>
          <p:nvPr/>
        </p:nvGrpSpPr>
        <p:grpSpPr>
          <a:xfrm>
            <a:off x="7318730" y="4111487"/>
            <a:ext cx="1585643" cy="403038"/>
            <a:chOff x="7318730" y="4111487"/>
            <a:chExt cx="1585643" cy="403038"/>
          </a:xfrm>
        </p:grpSpPr>
        <p:sp>
          <p:nvSpPr>
            <p:cNvPr id="461" name="Google Shape;461;p48"/>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8"/>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8"/>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8"/>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8"/>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8"/>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48"/>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8"/>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1076"/>
        <p:cNvGrpSpPr/>
        <p:nvPr/>
      </p:nvGrpSpPr>
      <p:grpSpPr>
        <a:xfrm>
          <a:off x="0" y="0"/>
          <a:ext cx="0" cy="0"/>
          <a:chOff x="0" y="0"/>
          <a:chExt cx="0" cy="0"/>
        </a:xfrm>
      </p:grpSpPr>
      <p:sp>
        <p:nvSpPr>
          <p:cNvPr id="1077" name="Google Shape;1077;p68"/>
          <p:cNvSpPr txBox="1">
            <a:spLocks noGrp="1"/>
          </p:cNvSpPr>
          <p:nvPr>
            <p:ph type="title" idx="6"/>
          </p:nvPr>
        </p:nvSpPr>
        <p:spPr>
          <a:xfrm>
            <a:off x="739264" y="848223"/>
            <a:ext cx="7704000" cy="432900"/>
          </a:xfrm>
          <a:prstGeom prst="rect">
            <a:avLst/>
          </a:prstGeom>
        </p:spPr>
        <p:txBody>
          <a:bodyPr spcFirstLastPara="1" wrap="square" lIns="91425" tIns="91425" rIns="91425" bIns="91425" anchor="ctr" anchorCtr="0">
            <a:noAutofit/>
          </a:bodyPr>
          <a:lstStyle/>
          <a:p>
            <a:r>
              <a:rPr lang="en"/>
              <a:t>Example of DMA attacks</a:t>
            </a:r>
            <a:endParaRPr lang="it-IT"/>
          </a:p>
        </p:txBody>
      </p:sp>
      <p:sp>
        <p:nvSpPr>
          <p:cNvPr id="1078" name="Google Shape;1078;p68"/>
          <p:cNvSpPr txBox="1">
            <a:spLocks noGrp="1"/>
          </p:cNvSpPr>
          <p:nvPr>
            <p:ph type="title"/>
          </p:nvPr>
        </p:nvSpPr>
        <p:spPr>
          <a:xfrm>
            <a:off x="831617" y="1926608"/>
            <a:ext cx="7522080" cy="345017"/>
          </a:xfrm>
          <a:prstGeom prst="rect">
            <a:avLst/>
          </a:prstGeom>
        </p:spPr>
        <p:txBody>
          <a:bodyPr spcFirstLastPara="1" wrap="square" lIns="91425" tIns="91425" rIns="91425" bIns="91425" anchor="b" anchorCtr="0">
            <a:noAutofit/>
          </a:bodyPr>
          <a:lstStyle/>
          <a:p>
            <a:r>
              <a:rPr lang="en"/>
              <a:t>Access and/or modify reserved information</a:t>
            </a:r>
            <a:endParaRPr lang="it-IT"/>
          </a:p>
        </p:txBody>
      </p:sp>
      <p:sp>
        <p:nvSpPr>
          <p:cNvPr id="1080" name="Google Shape;1080;p68"/>
          <p:cNvSpPr txBox="1">
            <a:spLocks noGrp="1"/>
          </p:cNvSpPr>
          <p:nvPr>
            <p:ph type="title" idx="2"/>
          </p:nvPr>
        </p:nvSpPr>
        <p:spPr>
          <a:xfrm>
            <a:off x="1424319" y="2642388"/>
            <a:ext cx="6303600" cy="355800"/>
          </a:xfrm>
          <a:prstGeom prst="rect">
            <a:avLst/>
          </a:prstGeom>
        </p:spPr>
        <p:txBody>
          <a:bodyPr spcFirstLastPara="1" wrap="square" lIns="91425" tIns="91425" rIns="91425" bIns="91425" anchor="b" anchorCtr="0">
            <a:noAutofit/>
          </a:bodyPr>
          <a:lstStyle/>
          <a:p>
            <a:r>
              <a:rPr lang="en"/>
              <a:t>Extend control over the kernel itself</a:t>
            </a:r>
            <a:endParaRPr lang="it-IT"/>
          </a:p>
        </p:txBody>
      </p:sp>
      <p:sp>
        <p:nvSpPr>
          <p:cNvPr id="1082" name="Google Shape;1082;p68"/>
          <p:cNvSpPr txBox="1">
            <a:spLocks noGrp="1"/>
          </p:cNvSpPr>
          <p:nvPr>
            <p:ph type="title" idx="4"/>
          </p:nvPr>
        </p:nvSpPr>
        <p:spPr>
          <a:xfrm>
            <a:off x="1441766" y="3306072"/>
            <a:ext cx="6303600" cy="355800"/>
          </a:xfrm>
          <a:prstGeom prst="rect">
            <a:avLst/>
          </a:prstGeom>
        </p:spPr>
        <p:txBody>
          <a:bodyPr spcFirstLastPara="1" wrap="square" lIns="91425" tIns="91425" rIns="91425" bIns="91425" anchor="b" anchorCtr="0">
            <a:noAutofit/>
          </a:bodyPr>
          <a:lstStyle/>
          <a:p>
            <a:r>
              <a:rPr lang="en"/>
              <a:t>Malware injection</a:t>
            </a:r>
            <a:endParaRPr lang="it-IT"/>
          </a:p>
        </p:txBody>
      </p:sp>
      <p:grpSp>
        <p:nvGrpSpPr>
          <p:cNvPr id="1084" name="Google Shape;1084;p68"/>
          <p:cNvGrpSpPr/>
          <p:nvPr/>
        </p:nvGrpSpPr>
        <p:grpSpPr>
          <a:xfrm flipH="1">
            <a:off x="228597" y="3841437"/>
            <a:ext cx="1585643" cy="403038"/>
            <a:chOff x="7318730" y="4111487"/>
            <a:chExt cx="1585643" cy="403038"/>
          </a:xfrm>
        </p:grpSpPr>
        <p:sp>
          <p:nvSpPr>
            <p:cNvPr id="1085" name="Google Shape;1085;p68"/>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8"/>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8"/>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8"/>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8"/>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8"/>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68"/>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8"/>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68"/>
          <p:cNvGrpSpPr/>
          <p:nvPr/>
        </p:nvGrpSpPr>
        <p:grpSpPr>
          <a:xfrm>
            <a:off x="7326756" y="605162"/>
            <a:ext cx="1585643" cy="403038"/>
            <a:chOff x="7318730" y="4111487"/>
            <a:chExt cx="1585643" cy="403038"/>
          </a:xfrm>
        </p:grpSpPr>
        <p:sp>
          <p:nvSpPr>
            <p:cNvPr id="1094" name="Google Shape;1094;p68"/>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8"/>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8"/>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8"/>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8"/>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8"/>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 name="Google Shape;1100;p68"/>
          <p:cNvSpPr/>
          <p:nvPr/>
        </p:nvSpPr>
        <p:spPr>
          <a:xfrm>
            <a:off x="223297" y="228611"/>
            <a:ext cx="8697406" cy="4683406"/>
          </a:xfrm>
          <a:custGeom>
            <a:avLst/>
            <a:gdLst/>
            <a:ahLst/>
            <a:cxnLst/>
            <a:rect l="l" t="t" r="r" b="b"/>
            <a:pathLst>
              <a:path w="188797" h="101664" fill="none" extrusionOk="0">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w="28575" cap="flat" cmpd="sng">
            <a:solidFill>
              <a:schemeClr val="accent2"/>
            </a:solidFill>
            <a:prstDash val="solid"/>
            <a:miter lim="4153"/>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530"/>
        <p:cNvGrpSpPr/>
        <p:nvPr/>
      </p:nvGrpSpPr>
      <p:grpSpPr>
        <a:xfrm>
          <a:off x="0" y="0"/>
          <a:ext cx="0" cy="0"/>
          <a:chOff x="0" y="0"/>
          <a:chExt cx="0" cy="0"/>
        </a:xfrm>
      </p:grpSpPr>
      <p:sp>
        <p:nvSpPr>
          <p:cNvPr id="531" name="Google Shape;531;p50"/>
          <p:cNvSpPr txBox="1">
            <a:spLocks noGrp="1"/>
          </p:cNvSpPr>
          <p:nvPr>
            <p:ph type="title"/>
          </p:nvPr>
        </p:nvSpPr>
        <p:spPr>
          <a:xfrm>
            <a:off x="1218149" y="1529925"/>
            <a:ext cx="3036300" cy="457200"/>
          </a:xfrm>
          <a:prstGeom prst="rect">
            <a:avLst/>
          </a:prstGeom>
        </p:spPr>
        <p:txBody>
          <a:bodyPr spcFirstLastPara="1" wrap="square" lIns="91425" tIns="91425" rIns="91425" bIns="91425" anchor="b" anchorCtr="0">
            <a:noAutofit/>
          </a:bodyPr>
          <a:lstStyle/>
          <a:p>
            <a:r>
              <a:rPr lang="en"/>
              <a:t>Using an IOMMU</a:t>
            </a:r>
            <a:endParaRPr lang="it-IT"/>
          </a:p>
        </p:txBody>
      </p:sp>
      <p:sp>
        <p:nvSpPr>
          <p:cNvPr id="532" name="Google Shape;532;p50"/>
          <p:cNvSpPr txBox="1">
            <a:spLocks noGrp="1"/>
          </p:cNvSpPr>
          <p:nvPr>
            <p:ph type="subTitle" idx="1"/>
          </p:nvPr>
        </p:nvSpPr>
        <p:spPr>
          <a:xfrm>
            <a:off x="1218149" y="1987125"/>
            <a:ext cx="3036300" cy="484800"/>
          </a:xfrm>
          <a:prstGeom prst="rect">
            <a:avLst/>
          </a:prstGeom>
        </p:spPr>
        <p:txBody>
          <a:bodyPr spcFirstLastPara="1" wrap="square" lIns="91425" tIns="91425" rIns="91425" bIns="91425" anchor="t" anchorCtr="0">
            <a:noAutofit/>
          </a:bodyPr>
          <a:lstStyle/>
          <a:p>
            <a:pPr marL="0" indent="0"/>
            <a:r>
              <a:rPr lang="en"/>
              <a:t>It limits the memory addresses accessible by a peripheral</a:t>
            </a:r>
            <a:endParaRPr lang="it-IT"/>
          </a:p>
        </p:txBody>
      </p:sp>
      <p:sp>
        <p:nvSpPr>
          <p:cNvPr id="533" name="Google Shape;533;p50"/>
          <p:cNvSpPr txBox="1">
            <a:spLocks noGrp="1"/>
          </p:cNvSpPr>
          <p:nvPr>
            <p:ph type="title" idx="2"/>
          </p:nvPr>
        </p:nvSpPr>
        <p:spPr>
          <a:xfrm>
            <a:off x="4889551" y="1529925"/>
            <a:ext cx="30363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NX-BIT</a:t>
            </a:r>
            <a:endParaRPr/>
          </a:p>
        </p:txBody>
      </p:sp>
      <p:sp>
        <p:nvSpPr>
          <p:cNvPr id="534" name="Google Shape;534;p50"/>
          <p:cNvSpPr txBox="1">
            <a:spLocks noGrp="1"/>
          </p:cNvSpPr>
          <p:nvPr>
            <p:ph type="subTitle" idx="3"/>
          </p:nvPr>
        </p:nvSpPr>
        <p:spPr>
          <a:xfrm>
            <a:off x="4889551" y="1846946"/>
            <a:ext cx="3036300" cy="484800"/>
          </a:xfrm>
          <a:prstGeom prst="rect">
            <a:avLst/>
          </a:prstGeom>
        </p:spPr>
        <p:txBody>
          <a:bodyPr spcFirstLastPara="1" wrap="square" lIns="91425" tIns="91425" rIns="91425" bIns="91425" anchor="t" anchorCtr="0">
            <a:noAutofit/>
          </a:bodyPr>
          <a:lstStyle/>
          <a:p>
            <a:pPr marL="0" indent="0"/>
            <a:r>
              <a:rPr lang="en"/>
              <a:t>It determines whether the content of that page can be used for code execution or not.</a:t>
            </a:r>
            <a:endParaRPr lang="it-IT"/>
          </a:p>
        </p:txBody>
      </p:sp>
      <p:sp>
        <p:nvSpPr>
          <p:cNvPr id="535" name="Google Shape;535;p50"/>
          <p:cNvSpPr txBox="1">
            <a:spLocks noGrp="1"/>
          </p:cNvSpPr>
          <p:nvPr>
            <p:ph type="title" idx="4"/>
          </p:nvPr>
        </p:nvSpPr>
        <p:spPr>
          <a:xfrm>
            <a:off x="1218149" y="2869500"/>
            <a:ext cx="30363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ASLR</a:t>
            </a:r>
          </a:p>
        </p:txBody>
      </p:sp>
      <p:sp>
        <p:nvSpPr>
          <p:cNvPr id="536" name="Google Shape;536;p50"/>
          <p:cNvSpPr txBox="1">
            <a:spLocks noGrp="1"/>
          </p:cNvSpPr>
          <p:nvPr>
            <p:ph type="subTitle" idx="5"/>
          </p:nvPr>
        </p:nvSpPr>
        <p:spPr>
          <a:xfrm>
            <a:off x="1218149" y="3326700"/>
            <a:ext cx="3036300" cy="484800"/>
          </a:xfrm>
          <a:prstGeom prst="rect">
            <a:avLst/>
          </a:prstGeom>
        </p:spPr>
        <p:txBody>
          <a:bodyPr spcFirstLastPara="1" wrap="square" lIns="91425" tIns="91425" rIns="91425" bIns="91425" anchor="t" anchorCtr="0">
            <a:noAutofit/>
          </a:bodyPr>
          <a:lstStyle/>
          <a:p>
            <a:pPr marL="0" indent="0"/>
            <a:r>
              <a:rPr lang="en"/>
              <a:t>It is a memory-protection technique that randomizes the memory layout.</a:t>
            </a:r>
            <a:endParaRPr lang="it-IT"/>
          </a:p>
        </p:txBody>
      </p:sp>
      <p:sp>
        <p:nvSpPr>
          <p:cNvPr id="537" name="Google Shape;537;p50"/>
          <p:cNvSpPr txBox="1">
            <a:spLocks noGrp="1"/>
          </p:cNvSpPr>
          <p:nvPr>
            <p:ph type="title" idx="6"/>
          </p:nvPr>
        </p:nvSpPr>
        <p:spPr>
          <a:xfrm>
            <a:off x="4889551" y="2869500"/>
            <a:ext cx="3036300" cy="457200"/>
          </a:xfrm>
          <a:prstGeom prst="rect">
            <a:avLst/>
          </a:prstGeom>
        </p:spPr>
        <p:txBody>
          <a:bodyPr spcFirstLastPara="1" wrap="square" lIns="91425" tIns="91425" rIns="91425" bIns="91425" anchor="b" anchorCtr="0">
            <a:noAutofit/>
          </a:bodyPr>
          <a:lstStyle/>
          <a:p>
            <a:r>
              <a:rPr lang="en"/>
              <a:t>Secure Boot</a:t>
            </a:r>
            <a:endParaRPr lang="it-IT"/>
          </a:p>
        </p:txBody>
      </p:sp>
      <p:sp>
        <p:nvSpPr>
          <p:cNvPr id="538" name="Google Shape;538;p50"/>
          <p:cNvSpPr txBox="1">
            <a:spLocks noGrp="1"/>
          </p:cNvSpPr>
          <p:nvPr>
            <p:ph type="subTitle" idx="7"/>
          </p:nvPr>
        </p:nvSpPr>
        <p:spPr>
          <a:xfrm>
            <a:off x="4889551" y="3326700"/>
            <a:ext cx="3036300" cy="484800"/>
          </a:xfrm>
          <a:prstGeom prst="rect">
            <a:avLst/>
          </a:prstGeom>
        </p:spPr>
        <p:txBody>
          <a:bodyPr spcFirstLastPara="1" wrap="square" lIns="91425" tIns="91425" rIns="91425" bIns="91425" anchor="t" anchorCtr="0">
            <a:noAutofit/>
          </a:bodyPr>
          <a:lstStyle/>
          <a:p>
            <a:pPr marL="0" indent="0"/>
            <a:r>
              <a:rPr lang="en"/>
              <a:t>It is a process that verifies the integrity of the system’s boot process.</a:t>
            </a:r>
            <a:endParaRPr lang="it-IT"/>
          </a:p>
        </p:txBody>
      </p:sp>
      <p:sp>
        <p:nvSpPr>
          <p:cNvPr id="539" name="Google Shape;539;p50"/>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a:t>Countermeasures</a:t>
            </a:r>
            <a:endParaRPr lang="it-IT"/>
          </a:p>
        </p:txBody>
      </p:sp>
      <p:sp>
        <p:nvSpPr>
          <p:cNvPr id="540" name="Google Shape;540;p50"/>
          <p:cNvSpPr/>
          <p:nvPr/>
        </p:nvSpPr>
        <p:spPr>
          <a:xfrm>
            <a:off x="1300950" y="2652650"/>
            <a:ext cx="6694500" cy="27300"/>
          </a:xfrm>
          <a:prstGeom prst="rect">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0"/>
          <p:cNvSpPr/>
          <p:nvPr/>
        </p:nvSpPr>
        <p:spPr>
          <a:xfrm rot="5400000">
            <a:off x="3237000" y="2660687"/>
            <a:ext cx="2670000" cy="27300"/>
          </a:xfrm>
          <a:prstGeom prst="rect">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 name="Google Shape;542;p50"/>
          <p:cNvGrpSpPr/>
          <p:nvPr/>
        </p:nvGrpSpPr>
        <p:grpSpPr>
          <a:xfrm>
            <a:off x="7342905" y="4249587"/>
            <a:ext cx="1585643" cy="403038"/>
            <a:chOff x="7318730" y="4111487"/>
            <a:chExt cx="1585643" cy="403038"/>
          </a:xfrm>
        </p:grpSpPr>
        <p:sp>
          <p:nvSpPr>
            <p:cNvPr id="543" name="Google Shape;543;p50"/>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0"/>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0"/>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0"/>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0"/>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0"/>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 name="Google Shape;549;p50"/>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0"/>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8782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792"/>
        <p:cNvGrpSpPr/>
        <p:nvPr/>
      </p:nvGrpSpPr>
      <p:grpSpPr>
        <a:xfrm>
          <a:off x="0" y="0"/>
          <a:ext cx="0" cy="0"/>
          <a:chOff x="0" y="0"/>
          <a:chExt cx="0" cy="0"/>
        </a:xfrm>
      </p:grpSpPr>
      <p:sp>
        <p:nvSpPr>
          <p:cNvPr id="793" name="Google Shape;793;p59"/>
          <p:cNvSpPr/>
          <p:nvPr/>
        </p:nvSpPr>
        <p:spPr>
          <a:xfrm>
            <a:off x="5747400" y="1655700"/>
            <a:ext cx="1406700" cy="1406700"/>
          </a:xfrm>
          <a:prstGeom prst="donut">
            <a:avLst>
              <a:gd name="adj" fmla="val 1777"/>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9"/>
          <p:cNvSpPr txBox="1">
            <a:spLocks noGrp="1"/>
          </p:cNvSpPr>
          <p:nvPr>
            <p:ph type="title"/>
          </p:nvPr>
        </p:nvSpPr>
        <p:spPr>
          <a:xfrm>
            <a:off x="1866375" y="1601563"/>
            <a:ext cx="3645294" cy="914400"/>
          </a:xfrm>
          <a:prstGeom prst="rect">
            <a:avLst/>
          </a:prstGeom>
        </p:spPr>
        <p:txBody>
          <a:bodyPr spcFirstLastPara="1" wrap="square" lIns="91425" tIns="91425" rIns="91425" bIns="91425" anchor="ctr" anchorCtr="0">
            <a:noAutofit/>
          </a:bodyPr>
          <a:lstStyle/>
          <a:p>
            <a:r>
              <a:rPr lang="en"/>
              <a:t>DMA on LPC1768</a:t>
            </a:r>
            <a:endParaRPr lang="it-IT"/>
          </a:p>
        </p:txBody>
      </p:sp>
      <p:sp>
        <p:nvSpPr>
          <p:cNvPr id="795" name="Google Shape;795;p59"/>
          <p:cNvSpPr txBox="1">
            <a:spLocks noGrp="1"/>
          </p:cNvSpPr>
          <p:nvPr>
            <p:ph type="subTitle" idx="1"/>
          </p:nvPr>
        </p:nvSpPr>
        <p:spPr>
          <a:xfrm>
            <a:off x="1834269" y="2881980"/>
            <a:ext cx="3677400" cy="640200"/>
          </a:xfrm>
          <a:prstGeom prst="rect">
            <a:avLst/>
          </a:prstGeom>
        </p:spPr>
        <p:txBody>
          <a:bodyPr spcFirstLastPara="1" wrap="square" lIns="91425" tIns="91425" rIns="91425" bIns="91425" anchor="t" anchorCtr="0">
            <a:noAutofit/>
          </a:bodyPr>
          <a:lstStyle/>
          <a:p>
            <a:pPr marL="0" indent="0"/>
            <a:r>
              <a:rPr lang="en"/>
              <a:t>Getting start with a DMA of a real SoC</a:t>
            </a:r>
          </a:p>
        </p:txBody>
      </p:sp>
      <p:sp>
        <p:nvSpPr>
          <p:cNvPr id="796" name="Google Shape;796;p59"/>
          <p:cNvSpPr txBox="1">
            <a:spLocks noGrp="1"/>
          </p:cNvSpPr>
          <p:nvPr>
            <p:ph type="title" idx="2"/>
          </p:nvPr>
        </p:nvSpPr>
        <p:spPr>
          <a:xfrm>
            <a:off x="5747400" y="1834950"/>
            <a:ext cx="1406700" cy="10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797" name="Google Shape;797;p59"/>
          <p:cNvGrpSpPr/>
          <p:nvPr/>
        </p:nvGrpSpPr>
        <p:grpSpPr>
          <a:xfrm>
            <a:off x="7329077" y="872362"/>
            <a:ext cx="1585643" cy="403038"/>
            <a:chOff x="7318730" y="4111487"/>
            <a:chExt cx="1585643" cy="403038"/>
          </a:xfrm>
        </p:grpSpPr>
        <p:sp>
          <p:nvSpPr>
            <p:cNvPr id="798" name="Google Shape;798;p59"/>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9"/>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9"/>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9"/>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9"/>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9"/>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59"/>
          <p:cNvGrpSpPr/>
          <p:nvPr/>
        </p:nvGrpSpPr>
        <p:grpSpPr>
          <a:xfrm>
            <a:off x="215450" y="4461246"/>
            <a:ext cx="4775677" cy="143201"/>
            <a:chOff x="215450" y="4461246"/>
            <a:chExt cx="4775677" cy="143201"/>
          </a:xfrm>
        </p:grpSpPr>
        <p:sp>
          <p:nvSpPr>
            <p:cNvPr id="805" name="Google Shape;805;p59"/>
            <p:cNvSpPr/>
            <p:nvPr/>
          </p:nvSpPr>
          <p:spPr>
            <a:xfrm>
              <a:off x="215450" y="4523706"/>
              <a:ext cx="462678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9"/>
            <p:cNvSpPr/>
            <p:nvPr/>
          </p:nvSpPr>
          <p:spPr>
            <a:xfrm>
              <a:off x="48422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 name="Google Shape;807;p59"/>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a:t>
            </a:r>
            <a:fld id="{00000000-1234-1234-1234-123412341234}" type="slidenum">
              <a:rPr lang="en"/>
              <a:t>13</a:t>
            </a:fld>
            <a:endParaRPr/>
          </a:p>
        </p:txBody>
      </p:sp>
      <p:grpSp>
        <p:nvGrpSpPr>
          <p:cNvPr id="808" name="Google Shape;808;p59"/>
          <p:cNvGrpSpPr/>
          <p:nvPr/>
        </p:nvGrpSpPr>
        <p:grpSpPr>
          <a:xfrm>
            <a:off x="215450" y="4308846"/>
            <a:ext cx="4318477" cy="143201"/>
            <a:chOff x="596450" y="4461246"/>
            <a:chExt cx="4318477" cy="143201"/>
          </a:xfrm>
        </p:grpSpPr>
        <p:sp>
          <p:nvSpPr>
            <p:cNvPr id="809" name="Google Shape;809;p59"/>
            <p:cNvSpPr/>
            <p:nvPr/>
          </p:nvSpPr>
          <p:spPr>
            <a:xfrm>
              <a:off x="596450" y="4523706"/>
              <a:ext cx="416973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9"/>
            <p:cNvSpPr/>
            <p:nvPr/>
          </p:nvSpPr>
          <p:spPr>
            <a:xfrm>
              <a:off x="47660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59"/>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9"/>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9"/>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08"/>
        <p:cNvGrpSpPr/>
        <p:nvPr/>
      </p:nvGrpSpPr>
      <p:grpSpPr>
        <a:xfrm>
          <a:off x="0" y="0"/>
          <a:ext cx="0" cy="0"/>
          <a:chOff x="0" y="0"/>
          <a:chExt cx="0" cy="0"/>
        </a:xfrm>
      </p:grpSpPr>
      <p:sp>
        <p:nvSpPr>
          <p:cNvPr id="410" name="Google Shape;410;p46"/>
          <p:cNvSpPr txBox="1">
            <a:spLocks noGrp="1"/>
          </p:cNvSpPr>
          <p:nvPr>
            <p:ph type="body" idx="1"/>
          </p:nvPr>
        </p:nvSpPr>
        <p:spPr>
          <a:xfrm>
            <a:off x="1053050" y="1496799"/>
            <a:ext cx="4302900" cy="2152484"/>
          </a:xfrm>
          <a:prstGeom prst="rect">
            <a:avLst/>
          </a:prstGeom>
        </p:spPr>
        <p:txBody>
          <a:bodyPr spcFirstLastPara="1" wrap="square" lIns="91425" tIns="91425" rIns="91425" bIns="91425" anchor="t" anchorCtr="0">
            <a:noAutofit/>
          </a:bodyPr>
          <a:lstStyle/>
          <a:p>
            <a:pPr marL="0" indent="0">
              <a:buNone/>
            </a:pPr>
            <a:r>
              <a:rPr lang="en"/>
              <a:t>The LPC1768 is a Cortex</a:t>
            </a:r>
            <a:r>
              <a:rPr lang="en" baseline="30000"/>
              <a:t>®</a:t>
            </a:r>
            <a:r>
              <a:rPr lang="en"/>
              <a:t>-M3 microcontroller for embedded applications.</a:t>
            </a:r>
            <a:endParaRPr lang="it-IT"/>
          </a:p>
          <a:p>
            <a:pPr marL="0" indent="0">
              <a:buNone/>
            </a:pPr>
            <a:endParaRPr lang="en"/>
          </a:p>
          <a:p>
            <a:pPr marL="0" indent="0">
              <a:buNone/>
            </a:pPr>
            <a:r>
              <a:rPr lang="en"/>
              <a:t>The DMA controller allows peripheral-to memory, memory-to-peripheral, and memory-to-memory transactions. Each of the 8 DMA stream provides unidirectional serial DMA transfers for a single source and destination. It is highly configurable. </a:t>
            </a:r>
          </a:p>
        </p:txBody>
      </p:sp>
      <p:sp>
        <p:nvSpPr>
          <p:cNvPr id="411" name="Google Shape;411;p46"/>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en"/>
              <a:t>LPC 1768: an SoC</a:t>
            </a:r>
          </a:p>
        </p:txBody>
      </p:sp>
      <p:grpSp>
        <p:nvGrpSpPr>
          <p:cNvPr id="412" name="Google Shape;412;p46"/>
          <p:cNvGrpSpPr/>
          <p:nvPr/>
        </p:nvGrpSpPr>
        <p:grpSpPr>
          <a:xfrm flipH="1">
            <a:off x="243549" y="3925412"/>
            <a:ext cx="2125029" cy="403038"/>
            <a:chOff x="6787353" y="621971"/>
            <a:chExt cx="2125029" cy="403038"/>
          </a:xfrm>
        </p:grpSpPr>
        <p:sp>
          <p:nvSpPr>
            <p:cNvPr id="413" name="Google Shape;413;p46"/>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6"/>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6"/>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6"/>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 name="Google Shape;419;p46"/>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6"/>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magine 3">
            <a:extLst>
              <a:ext uri="{FF2B5EF4-FFF2-40B4-BE49-F238E27FC236}">
                <a16:creationId xmlns:a16="http://schemas.microsoft.com/office/drawing/2014/main" id="{DFDAABD1-6E3B-3EE0-9722-878E91E3EA90}"/>
              </a:ext>
            </a:extLst>
          </p:cNvPr>
          <p:cNvPicPr>
            <a:picLocks noChangeAspect="1"/>
          </p:cNvPicPr>
          <p:nvPr/>
        </p:nvPicPr>
        <p:blipFill>
          <a:blip r:embed="rId3"/>
          <a:stretch>
            <a:fillRect/>
          </a:stretch>
        </p:blipFill>
        <p:spPr>
          <a:xfrm>
            <a:off x="5627670" y="1043465"/>
            <a:ext cx="2794571" cy="3421864"/>
          </a:xfrm>
          <a:prstGeom prst="rect">
            <a:avLst/>
          </a:prstGeom>
        </p:spPr>
      </p:pic>
      <p:cxnSp>
        <p:nvCxnSpPr>
          <p:cNvPr id="4" name="Connettore 2 3">
            <a:extLst>
              <a:ext uri="{FF2B5EF4-FFF2-40B4-BE49-F238E27FC236}">
                <a16:creationId xmlns:a16="http://schemas.microsoft.com/office/drawing/2014/main" id="{70504BF8-5853-E21C-FD83-173E23D46506}"/>
              </a:ext>
            </a:extLst>
          </p:cNvPr>
          <p:cNvCxnSpPr/>
          <p:nvPr/>
        </p:nvCxnSpPr>
        <p:spPr>
          <a:xfrm flipV="1">
            <a:off x="5244957" y="1641939"/>
            <a:ext cx="1742753" cy="9028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Google Shape;410;p46">
            <a:extLst>
              <a:ext uri="{FF2B5EF4-FFF2-40B4-BE49-F238E27FC236}">
                <a16:creationId xmlns:a16="http://schemas.microsoft.com/office/drawing/2014/main" id="{17B4C092-0912-C67E-2DC2-D792EED701AE}"/>
              </a:ext>
            </a:extLst>
          </p:cNvPr>
          <p:cNvSpPr txBox="1">
            <a:spLocks/>
          </p:cNvSpPr>
          <p:nvPr/>
        </p:nvSpPr>
        <p:spPr>
          <a:xfrm>
            <a:off x="6117781" y="4410379"/>
            <a:ext cx="2646192" cy="5150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00000"/>
              </a:lnSpc>
              <a:spcBef>
                <a:spcPts val="0"/>
              </a:spcBef>
              <a:spcAft>
                <a:spcPts val="0"/>
              </a:spcAft>
              <a:buClr>
                <a:schemeClr val="lt1"/>
              </a:buClr>
              <a:buSzPts val="800"/>
              <a:buFont typeface="Inconsolata"/>
              <a:buChar char="●"/>
              <a:defRPr sz="1400" b="0" i="0" u="none" strike="noStrike" cap="none">
                <a:solidFill>
                  <a:schemeClr val="lt1"/>
                </a:solidFill>
                <a:latin typeface="Inconsolata"/>
                <a:ea typeface="Inconsolata"/>
                <a:cs typeface="Inconsolata"/>
                <a:sym typeface="Inconsolata"/>
              </a:defRPr>
            </a:lvl1pPr>
            <a:lvl2pPr marL="914400" marR="0" lvl="1" indent="-279400" algn="l" rtl="0">
              <a:lnSpc>
                <a:spcPct val="100000"/>
              </a:lnSpc>
              <a:spcBef>
                <a:spcPts val="0"/>
              </a:spcBef>
              <a:spcAft>
                <a:spcPts val="0"/>
              </a:spcAft>
              <a:buClr>
                <a:schemeClr val="lt1"/>
              </a:buClr>
              <a:buSzPts val="800"/>
              <a:buFont typeface="Open Sans"/>
              <a:buChar char="○"/>
              <a:defRPr sz="1400" b="0" i="0" u="none" strike="noStrike" cap="none">
                <a:solidFill>
                  <a:schemeClr val="lt1"/>
                </a:solidFill>
                <a:latin typeface="Inconsolata"/>
                <a:ea typeface="Inconsolata"/>
                <a:cs typeface="Inconsolata"/>
                <a:sym typeface="Inconsolata"/>
              </a:defRPr>
            </a:lvl2pPr>
            <a:lvl3pPr marL="1371600" marR="0" lvl="2" indent="-279400" algn="l" rtl="0">
              <a:lnSpc>
                <a:spcPct val="100000"/>
              </a:lnSpc>
              <a:spcBef>
                <a:spcPts val="0"/>
              </a:spcBef>
              <a:spcAft>
                <a:spcPts val="0"/>
              </a:spcAft>
              <a:buClr>
                <a:schemeClr val="lt1"/>
              </a:buClr>
              <a:buSzPts val="800"/>
              <a:buFont typeface="Open Sans"/>
              <a:buChar char="■"/>
              <a:defRPr sz="1400" b="0" i="0" u="none" strike="noStrike" cap="none">
                <a:solidFill>
                  <a:schemeClr val="lt1"/>
                </a:solidFill>
                <a:latin typeface="Inconsolata"/>
                <a:ea typeface="Inconsolata"/>
                <a:cs typeface="Inconsolata"/>
                <a:sym typeface="Inconsolata"/>
              </a:defRPr>
            </a:lvl3pPr>
            <a:lvl4pPr marL="1828800" marR="0" lvl="3" indent="-279400" algn="l" rtl="0">
              <a:lnSpc>
                <a:spcPct val="100000"/>
              </a:lnSpc>
              <a:spcBef>
                <a:spcPts val="0"/>
              </a:spcBef>
              <a:spcAft>
                <a:spcPts val="0"/>
              </a:spcAft>
              <a:buClr>
                <a:schemeClr val="lt1"/>
              </a:buClr>
              <a:buSzPts val="800"/>
              <a:buFont typeface="Open Sans"/>
              <a:buChar char="●"/>
              <a:defRPr sz="1400" b="0" i="0" u="none" strike="noStrike" cap="none">
                <a:solidFill>
                  <a:schemeClr val="lt1"/>
                </a:solidFill>
                <a:latin typeface="Inconsolata"/>
                <a:ea typeface="Inconsolata"/>
                <a:cs typeface="Inconsolata"/>
                <a:sym typeface="Inconsolata"/>
              </a:defRPr>
            </a:lvl4pPr>
            <a:lvl5pPr marL="2286000" marR="0" lvl="4" indent="-304800" algn="l" rtl="0">
              <a:lnSpc>
                <a:spcPct val="100000"/>
              </a:lnSpc>
              <a:spcBef>
                <a:spcPts val="0"/>
              </a:spcBef>
              <a:spcAft>
                <a:spcPts val="0"/>
              </a:spcAft>
              <a:buClr>
                <a:schemeClr val="lt1"/>
              </a:buClr>
              <a:buSzPts val="1200"/>
              <a:buFont typeface="Open Sans"/>
              <a:buChar char="○"/>
              <a:defRPr sz="1400" b="0" i="0" u="none" strike="noStrike" cap="none">
                <a:solidFill>
                  <a:schemeClr val="lt1"/>
                </a:solidFill>
                <a:latin typeface="Inconsolata"/>
                <a:ea typeface="Inconsolata"/>
                <a:cs typeface="Inconsolata"/>
                <a:sym typeface="Inconsolata"/>
              </a:defRPr>
            </a:lvl5pPr>
            <a:lvl6pPr marL="2743200" marR="0" lvl="5" indent="-304800" algn="l" rtl="0">
              <a:lnSpc>
                <a:spcPct val="100000"/>
              </a:lnSpc>
              <a:spcBef>
                <a:spcPts val="0"/>
              </a:spcBef>
              <a:spcAft>
                <a:spcPts val="0"/>
              </a:spcAft>
              <a:buClr>
                <a:schemeClr val="lt1"/>
              </a:buClr>
              <a:buSzPts val="1200"/>
              <a:buFont typeface="Open Sans"/>
              <a:buChar char="■"/>
              <a:defRPr sz="1400" b="0" i="0" u="none" strike="noStrike" cap="none">
                <a:solidFill>
                  <a:schemeClr val="lt1"/>
                </a:solidFill>
                <a:latin typeface="Inconsolata"/>
                <a:ea typeface="Inconsolata"/>
                <a:cs typeface="Inconsolata"/>
                <a:sym typeface="Inconsolata"/>
              </a:defRPr>
            </a:lvl6pPr>
            <a:lvl7pPr marL="3200400" marR="0" lvl="6" indent="-273050" algn="l" rtl="0">
              <a:lnSpc>
                <a:spcPct val="100000"/>
              </a:lnSpc>
              <a:spcBef>
                <a:spcPts val="0"/>
              </a:spcBef>
              <a:spcAft>
                <a:spcPts val="0"/>
              </a:spcAft>
              <a:buClr>
                <a:schemeClr val="lt1"/>
              </a:buClr>
              <a:buSzPts val="700"/>
              <a:buFont typeface="Open Sans"/>
              <a:buChar char="●"/>
              <a:defRPr sz="1400" b="0" i="0" u="none" strike="noStrike" cap="none">
                <a:solidFill>
                  <a:schemeClr val="lt1"/>
                </a:solidFill>
                <a:latin typeface="Inconsolata"/>
                <a:ea typeface="Inconsolata"/>
                <a:cs typeface="Inconsolata"/>
                <a:sym typeface="Inconsolata"/>
              </a:defRPr>
            </a:lvl7pPr>
            <a:lvl8pPr marL="3657600" marR="0" lvl="7" indent="-273050" algn="l" rtl="0">
              <a:lnSpc>
                <a:spcPct val="100000"/>
              </a:lnSpc>
              <a:spcBef>
                <a:spcPts val="0"/>
              </a:spcBef>
              <a:spcAft>
                <a:spcPts val="0"/>
              </a:spcAft>
              <a:buClr>
                <a:schemeClr val="lt1"/>
              </a:buClr>
              <a:buSzPts val="700"/>
              <a:buFont typeface="Open Sans"/>
              <a:buChar char="○"/>
              <a:defRPr sz="1400" b="0" i="0" u="none" strike="noStrike" cap="none">
                <a:solidFill>
                  <a:schemeClr val="lt1"/>
                </a:solidFill>
                <a:latin typeface="Inconsolata"/>
                <a:ea typeface="Inconsolata"/>
                <a:cs typeface="Inconsolata"/>
                <a:sym typeface="Inconsolata"/>
              </a:defRPr>
            </a:lvl8pPr>
            <a:lvl9pPr marL="4114800" marR="0" lvl="8" indent="-266700" algn="l" rtl="0">
              <a:lnSpc>
                <a:spcPct val="100000"/>
              </a:lnSpc>
              <a:spcBef>
                <a:spcPts val="0"/>
              </a:spcBef>
              <a:spcAft>
                <a:spcPts val="0"/>
              </a:spcAft>
              <a:buClr>
                <a:schemeClr val="lt1"/>
              </a:buClr>
              <a:buSzPts val="600"/>
              <a:buFont typeface="Open Sans"/>
              <a:buChar char="■"/>
              <a:defRPr sz="1400" b="0" i="0" u="none" strike="noStrike" cap="none">
                <a:solidFill>
                  <a:schemeClr val="lt1"/>
                </a:solidFill>
                <a:latin typeface="Inconsolata"/>
                <a:ea typeface="Inconsolata"/>
                <a:cs typeface="Inconsolata"/>
                <a:sym typeface="Inconsolata"/>
              </a:defRPr>
            </a:lvl9pPr>
          </a:lstStyle>
          <a:p>
            <a:pPr marL="0" indent="0">
              <a:buNone/>
            </a:pPr>
            <a:r>
              <a:rPr lang="en" sz="600"/>
              <a:t>This image comes from the LPC1768 user manual</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08"/>
        <p:cNvGrpSpPr/>
        <p:nvPr/>
      </p:nvGrpSpPr>
      <p:grpSpPr>
        <a:xfrm>
          <a:off x="0" y="0"/>
          <a:ext cx="0" cy="0"/>
          <a:chOff x="0" y="0"/>
          <a:chExt cx="0" cy="0"/>
        </a:xfrm>
      </p:grpSpPr>
      <p:sp>
        <p:nvSpPr>
          <p:cNvPr id="410" name="Google Shape;410;p46"/>
          <p:cNvSpPr txBox="1">
            <a:spLocks noGrp="1"/>
          </p:cNvSpPr>
          <p:nvPr>
            <p:ph type="body" idx="1"/>
          </p:nvPr>
        </p:nvSpPr>
        <p:spPr>
          <a:xfrm>
            <a:off x="5206393" y="1284147"/>
            <a:ext cx="3306098" cy="2152484"/>
          </a:xfrm>
          <a:prstGeom prst="rect">
            <a:avLst/>
          </a:prstGeom>
        </p:spPr>
        <p:txBody>
          <a:bodyPr spcFirstLastPara="1" wrap="square" lIns="91425" tIns="91425" rIns="91425" bIns="91425" anchor="t" anchorCtr="0">
            <a:noAutofit/>
          </a:bodyPr>
          <a:lstStyle/>
          <a:p>
            <a:pPr marL="0" indent="0" algn="ctr">
              <a:buNone/>
            </a:pPr>
            <a:r>
              <a:rPr lang="en"/>
              <a:t>A DMA transaction requires the GPDMA controller to be initialized using </a:t>
            </a:r>
            <a:r>
              <a:rPr lang="en" b="1"/>
              <a:t>init_DMA</a:t>
            </a:r>
            <a:r>
              <a:rPr lang="en"/>
              <a:t>. Then, the parameters of the transaction are specified inside an instance of the structure </a:t>
            </a:r>
            <a:r>
              <a:rPr lang="en" b="1"/>
              <a:t>dma_transfer</a:t>
            </a:r>
            <a:r>
              <a:rPr lang="en"/>
              <a:t>, which is passed as parameter to the </a:t>
            </a:r>
            <a:r>
              <a:rPr lang="en" b="1"/>
              <a:t>transfer_DMA</a:t>
            </a:r>
            <a:r>
              <a:rPr lang="en"/>
              <a:t> function. This function sets all the registers of the peripheral according to the specification of the user manual of the SOC. </a:t>
            </a:r>
            <a:endParaRPr lang="it-IT"/>
          </a:p>
        </p:txBody>
      </p:sp>
      <p:sp>
        <p:nvSpPr>
          <p:cNvPr id="411" name="Google Shape;411;p46"/>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en"/>
              <a:t>Our DMA library</a:t>
            </a:r>
            <a:endParaRPr lang="it-IT"/>
          </a:p>
        </p:txBody>
      </p:sp>
      <p:grpSp>
        <p:nvGrpSpPr>
          <p:cNvPr id="412" name="Google Shape;412;p46"/>
          <p:cNvGrpSpPr/>
          <p:nvPr/>
        </p:nvGrpSpPr>
        <p:grpSpPr>
          <a:xfrm rot="10800000" flipH="1">
            <a:off x="6563276" y="4184580"/>
            <a:ext cx="2125029" cy="403038"/>
            <a:chOff x="6787353" y="621971"/>
            <a:chExt cx="2125029" cy="403038"/>
          </a:xfrm>
        </p:grpSpPr>
        <p:sp>
          <p:nvSpPr>
            <p:cNvPr id="413" name="Google Shape;413;p46"/>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6"/>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6"/>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6"/>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 name="Google Shape;419;p46"/>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6"/>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Immagine 6" descr="Immagine che contiene testo&#10;&#10;Descrizione generata automaticamente">
            <a:extLst>
              <a:ext uri="{FF2B5EF4-FFF2-40B4-BE49-F238E27FC236}">
                <a16:creationId xmlns:a16="http://schemas.microsoft.com/office/drawing/2014/main" id="{15D6E1D4-9C89-03EF-23CE-0501BABA580D}"/>
              </a:ext>
            </a:extLst>
          </p:cNvPr>
          <p:cNvPicPr>
            <a:picLocks noChangeAspect="1"/>
          </p:cNvPicPr>
          <p:nvPr/>
        </p:nvPicPr>
        <p:blipFill>
          <a:blip r:embed="rId3"/>
          <a:stretch>
            <a:fillRect/>
          </a:stretch>
        </p:blipFill>
        <p:spPr>
          <a:xfrm>
            <a:off x="542261" y="1252333"/>
            <a:ext cx="4331438" cy="2997682"/>
          </a:xfrm>
          <a:prstGeom prst="rect">
            <a:avLst/>
          </a:prstGeom>
        </p:spPr>
      </p:pic>
    </p:spTree>
    <p:extLst>
      <p:ext uri="{BB962C8B-B14F-4D97-AF65-F5344CB8AC3E}">
        <p14:creationId xmlns:p14="http://schemas.microsoft.com/office/powerpoint/2010/main" val="2645238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08"/>
        <p:cNvGrpSpPr/>
        <p:nvPr/>
      </p:nvGrpSpPr>
      <p:grpSpPr>
        <a:xfrm>
          <a:off x="0" y="0"/>
          <a:ext cx="0" cy="0"/>
          <a:chOff x="0" y="0"/>
          <a:chExt cx="0" cy="0"/>
        </a:xfrm>
      </p:grpSpPr>
      <p:sp>
        <p:nvSpPr>
          <p:cNvPr id="410" name="Google Shape;410;p46"/>
          <p:cNvSpPr txBox="1">
            <a:spLocks noGrp="1"/>
          </p:cNvSpPr>
          <p:nvPr>
            <p:ph type="body" idx="1"/>
          </p:nvPr>
        </p:nvSpPr>
        <p:spPr>
          <a:xfrm>
            <a:off x="767300" y="1091432"/>
            <a:ext cx="7864806" cy="856642"/>
          </a:xfrm>
          <a:prstGeom prst="rect">
            <a:avLst/>
          </a:prstGeom>
        </p:spPr>
        <p:txBody>
          <a:bodyPr spcFirstLastPara="1" wrap="square" lIns="91425" tIns="91425" rIns="91425" bIns="91425" anchor="t" anchorCtr="0">
            <a:noAutofit/>
          </a:bodyPr>
          <a:lstStyle/>
          <a:p>
            <a:pPr marL="0" indent="0" algn="ctr">
              <a:buNone/>
            </a:pPr>
            <a:r>
              <a:rPr lang="en"/>
              <a:t>Since most of the values of the parameters are low-level dependent, we defined many macros to initialize the different elements without the need to look at the user manual. More details about the usage of the library can be found on our documentation. The image below shows and example of initialization, that is self-explained  </a:t>
            </a:r>
            <a:endParaRPr lang="it-IT"/>
          </a:p>
        </p:txBody>
      </p:sp>
      <p:sp>
        <p:nvSpPr>
          <p:cNvPr id="411" name="Google Shape;411;p46"/>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en"/>
              <a:t>Avoid low-level code!</a:t>
            </a:r>
          </a:p>
        </p:txBody>
      </p:sp>
      <p:sp>
        <p:nvSpPr>
          <p:cNvPr id="419" name="Google Shape;419;p46"/>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6"/>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mmagine 2" descr="Immagine che contiene testo&#10;&#10;Descrizione generata automaticamente">
            <a:extLst>
              <a:ext uri="{FF2B5EF4-FFF2-40B4-BE49-F238E27FC236}">
                <a16:creationId xmlns:a16="http://schemas.microsoft.com/office/drawing/2014/main" id="{4ACE80B0-559D-4556-1EC8-FAF59C766622}"/>
              </a:ext>
            </a:extLst>
          </p:cNvPr>
          <p:cNvPicPr>
            <a:picLocks noChangeAspect="1"/>
          </p:cNvPicPr>
          <p:nvPr/>
        </p:nvPicPr>
        <p:blipFill>
          <a:blip r:embed="rId3"/>
          <a:stretch>
            <a:fillRect/>
          </a:stretch>
        </p:blipFill>
        <p:spPr>
          <a:xfrm>
            <a:off x="2349795" y="2165224"/>
            <a:ext cx="4457700" cy="2401290"/>
          </a:xfrm>
          <a:prstGeom prst="rect">
            <a:avLst/>
          </a:prstGeom>
        </p:spPr>
      </p:pic>
    </p:spTree>
    <p:extLst>
      <p:ext uri="{BB962C8B-B14F-4D97-AF65-F5344CB8AC3E}">
        <p14:creationId xmlns:p14="http://schemas.microsoft.com/office/powerpoint/2010/main" val="534444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08"/>
        <p:cNvGrpSpPr/>
        <p:nvPr/>
      </p:nvGrpSpPr>
      <p:grpSpPr>
        <a:xfrm>
          <a:off x="0" y="0"/>
          <a:ext cx="0" cy="0"/>
          <a:chOff x="0" y="0"/>
          <a:chExt cx="0" cy="0"/>
        </a:xfrm>
      </p:grpSpPr>
      <p:sp>
        <p:nvSpPr>
          <p:cNvPr id="11" name="Rettangolo 10">
            <a:extLst>
              <a:ext uri="{FF2B5EF4-FFF2-40B4-BE49-F238E27FC236}">
                <a16:creationId xmlns:a16="http://schemas.microsoft.com/office/drawing/2014/main" id="{72286F2C-A291-E776-EF00-D38839A6B19C}"/>
              </a:ext>
            </a:extLst>
          </p:cNvPr>
          <p:cNvSpPr/>
          <p:nvPr/>
        </p:nvSpPr>
        <p:spPr>
          <a:xfrm>
            <a:off x="5075385" y="2410600"/>
            <a:ext cx="2950535" cy="1707854"/>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0" name="Google Shape;410;p46"/>
          <p:cNvSpPr txBox="1">
            <a:spLocks noGrp="1"/>
          </p:cNvSpPr>
          <p:nvPr>
            <p:ph type="body" idx="1"/>
          </p:nvPr>
        </p:nvSpPr>
        <p:spPr>
          <a:xfrm>
            <a:off x="561295" y="1184467"/>
            <a:ext cx="4302900" cy="2145839"/>
          </a:xfrm>
          <a:prstGeom prst="rect">
            <a:avLst/>
          </a:prstGeom>
        </p:spPr>
        <p:txBody>
          <a:bodyPr spcFirstLastPara="1" wrap="square" lIns="91425" tIns="91425" rIns="91425" bIns="91425" anchor="t" anchorCtr="0">
            <a:noAutofit/>
          </a:bodyPr>
          <a:lstStyle/>
          <a:p>
            <a:pPr marL="0" indent="0">
              <a:buNone/>
            </a:pPr>
            <a:r>
              <a:rPr lang="en"/>
              <a:t>To allow a connection with the board/SoC, we used the UART peripheral. We can send and receive data through a serial terminal on our laptop (</a:t>
            </a:r>
            <a:r>
              <a:rPr lang="en">
                <a:solidFill>
                  <a:srgbClr val="F3F3F3"/>
                </a:solidFill>
                <a:cs typeface="Arial"/>
                <a:sym typeface="Arial"/>
              </a:rPr>
              <a:t>PuTTY</a:t>
            </a:r>
            <a:r>
              <a:rPr lang="en"/>
              <a:t> on Windows, </a:t>
            </a:r>
            <a:r>
              <a:rPr lang="en" err="1"/>
              <a:t>tio</a:t>
            </a:r>
            <a:r>
              <a:rPr lang="en"/>
              <a:t> on Linux). To do this, we need an RS232-USB cable and to initialize the UART peripheral inside the board. Don't worry, we wrote a library for it as well!</a:t>
            </a:r>
          </a:p>
        </p:txBody>
      </p:sp>
      <p:sp>
        <p:nvSpPr>
          <p:cNvPr id="411" name="Google Shape;411;p46"/>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en"/>
              <a:t>A serial connection</a:t>
            </a:r>
            <a:endParaRPr lang="it-IT"/>
          </a:p>
        </p:txBody>
      </p:sp>
      <p:grpSp>
        <p:nvGrpSpPr>
          <p:cNvPr id="412" name="Google Shape;412;p46"/>
          <p:cNvGrpSpPr/>
          <p:nvPr/>
        </p:nvGrpSpPr>
        <p:grpSpPr>
          <a:xfrm flipH="1">
            <a:off x="243549" y="3925412"/>
            <a:ext cx="2125029" cy="403038"/>
            <a:chOff x="6787353" y="621971"/>
            <a:chExt cx="2125029" cy="403038"/>
          </a:xfrm>
        </p:grpSpPr>
        <p:sp>
          <p:nvSpPr>
            <p:cNvPr id="413" name="Google Shape;413;p46"/>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6"/>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6"/>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6"/>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6"/>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6"/>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 name="Google Shape;419;p46"/>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6"/>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98;p73">
            <a:extLst>
              <a:ext uri="{FF2B5EF4-FFF2-40B4-BE49-F238E27FC236}">
                <a16:creationId xmlns:a16="http://schemas.microsoft.com/office/drawing/2014/main" id="{F7BF4F9E-7DFD-BAA9-F368-F7E9EE480CE0}"/>
              </a:ext>
            </a:extLst>
          </p:cNvPr>
          <p:cNvSpPr/>
          <p:nvPr/>
        </p:nvSpPr>
        <p:spPr>
          <a:xfrm>
            <a:off x="4947368" y="2300913"/>
            <a:ext cx="3202800" cy="19320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00;p73">
            <a:extLst>
              <a:ext uri="{FF2B5EF4-FFF2-40B4-BE49-F238E27FC236}">
                <a16:creationId xmlns:a16="http://schemas.microsoft.com/office/drawing/2014/main" id="{9E72B338-920F-5FA7-EB88-EAEA9A64BAE2}"/>
              </a:ext>
            </a:extLst>
          </p:cNvPr>
          <p:cNvSpPr/>
          <p:nvPr/>
        </p:nvSpPr>
        <p:spPr>
          <a:xfrm>
            <a:off x="4642316" y="4231138"/>
            <a:ext cx="3812700" cy="1464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Immagine 10">
            <a:extLst>
              <a:ext uri="{FF2B5EF4-FFF2-40B4-BE49-F238E27FC236}">
                <a16:creationId xmlns:a16="http://schemas.microsoft.com/office/drawing/2014/main" id="{BA38CF2C-F8C5-B9F0-D4AC-09E1C941F763}"/>
              </a:ext>
            </a:extLst>
          </p:cNvPr>
          <p:cNvPicPr>
            <a:picLocks noChangeAspect="1"/>
          </p:cNvPicPr>
          <p:nvPr/>
        </p:nvPicPr>
        <p:blipFill>
          <a:blip r:embed="rId3"/>
          <a:stretch>
            <a:fillRect/>
          </a:stretch>
        </p:blipFill>
        <p:spPr>
          <a:xfrm>
            <a:off x="5174069" y="2692730"/>
            <a:ext cx="2743200" cy="1273180"/>
          </a:xfrm>
          <a:prstGeom prst="rect">
            <a:avLst/>
          </a:prstGeom>
        </p:spPr>
      </p:pic>
      <p:sp>
        <p:nvSpPr>
          <p:cNvPr id="2" name="CasellaDiTesto 1">
            <a:extLst>
              <a:ext uri="{FF2B5EF4-FFF2-40B4-BE49-F238E27FC236}">
                <a16:creationId xmlns:a16="http://schemas.microsoft.com/office/drawing/2014/main" id="{12226903-DA6C-16DE-FF23-BEE55C5FC95D}"/>
              </a:ext>
            </a:extLst>
          </p:cNvPr>
          <p:cNvSpPr txBox="1"/>
          <p:nvPr/>
        </p:nvSpPr>
        <p:spPr>
          <a:xfrm>
            <a:off x="7502703" y="4404403"/>
            <a:ext cx="1291976" cy="20005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00">
                <a:solidFill>
                  <a:schemeClr val="lt1"/>
                </a:solidFill>
                <a:latin typeface="Inconsolata"/>
                <a:ea typeface="Inconsolata"/>
                <a:sym typeface="Inconsolata"/>
              </a:rPr>
              <a:t>Image take from </a:t>
            </a:r>
            <a:r>
              <a:rPr lang="en-US" sz="700">
                <a:solidFill>
                  <a:schemeClr val="lt1"/>
                </a:solidFill>
                <a:latin typeface="Inconsolata"/>
                <a:ea typeface="Inconsolata"/>
                <a:sym typeface="Inconsolata"/>
                <a:hlinkClick r:id="rId4">
                  <a:extLst>
                    <a:ext uri="{A12FA001-AC4F-418D-AE19-62706E023703}">
                      <ahyp:hlinkClr xmlns:ahyp="http://schemas.microsoft.com/office/drawing/2018/hyperlinkcolor" val="tx"/>
                    </a:ext>
                  </a:extLst>
                </a:hlinkClick>
              </a:rPr>
              <a:t>here</a:t>
            </a:r>
            <a:endParaRPr lang="en-US" sz="700">
              <a:solidFill>
                <a:schemeClr val="lt1"/>
              </a:solidFill>
              <a:latin typeface="Inconsolata"/>
              <a:ea typeface="Inconsolata"/>
            </a:endParaRPr>
          </a:p>
        </p:txBody>
      </p:sp>
    </p:spTree>
    <p:extLst>
      <p:ext uri="{BB962C8B-B14F-4D97-AF65-F5344CB8AC3E}">
        <p14:creationId xmlns:p14="http://schemas.microsoft.com/office/powerpoint/2010/main" val="10286700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08"/>
        <p:cNvGrpSpPr/>
        <p:nvPr/>
      </p:nvGrpSpPr>
      <p:grpSpPr>
        <a:xfrm>
          <a:off x="0" y="0"/>
          <a:ext cx="0" cy="0"/>
          <a:chOff x="0" y="0"/>
          <a:chExt cx="0" cy="0"/>
        </a:xfrm>
      </p:grpSpPr>
      <p:sp>
        <p:nvSpPr>
          <p:cNvPr id="410" name="Google Shape;410;p46"/>
          <p:cNvSpPr txBox="1">
            <a:spLocks noGrp="1"/>
          </p:cNvSpPr>
          <p:nvPr>
            <p:ph type="body" idx="1"/>
          </p:nvPr>
        </p:nvSpPr>
        <p:spPr>
          <a:xfrm>
            <a:off x="654330" y="1091432"/>
            <a:ext cx="8123974" cy="856642"/>
          </a:xfrm>
          <a:prstGeom prst="rect">
            <a:avLst/>
          </a:prstGeom>
        </p:spPr>
        <p:txBody>
          <a:bodyPr spcFirstLastPara="1" wrap="square" lIns="91425" tIns="91425" rIns="91425" bIns="91425" anchor="t" anchorCtr="0">
            <a:noAutofit/>
          </a:bodyPr>
          <a:lstStyle/>
          <a:p>
            <a:pPr marL="0" indent="0" algn="ctr">
              <a:buNone/>
            </a:pPr>
            <a:r>
              <a:rPr lang="en"/>
              <a:t>The library is similar to the one for DMA, and its characteristics can be read inside the documentation. We used this peripheral since it allows a direct transfer to memory through DMA: data are sent/received directly without the need of the CPU to handle them. </a:t>
            </a:r>
          </a:p>
        </p:txBody>
      </p:sp>
      <p:sp>
        <p:nvSpPr>
          <p:cNvPr id="411" name="Google Shape;411;p46"/>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en"/>
              <a:t>Our UART library</a:t>
            </a:r>
            <a:endParaRPr lang="it-IT"/>
          </a:p>
        </p:txBody>
      </p:sp>
      <p:sp>
        <p:nvSpPr>
          <p:cNvPr id="419" name="Google Shape;419;p46"/>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6"/>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magine 3" descr="Immagine che contiene testo&#10;&#10;Descrizione generata automaticamente">
            <a:extLst>
              <a:ext uri="{FF2B5EF4-FFF2-40B4-BE49-F238E27FC236}">
                <a16:creationId xmlns:a16="http://schemas.microsoft.com/office/drawing/2014/main" id="{90F95A80-40FD-6348-274B-916057FD90CF}"/>
              </a:ext>
            </a:extLst>
          </p:cNvPr>
          <p:cNvPicPr>
            <a:picLocks noChangeAspect="1"/>
          </p:cNvPicPr>
          <p:nvPr/>
        </p:nvPicPr>
        <p:blipFill>
          <a:blip r:embed="rId3"/>
          <a:stretch>
            <a:fillRect/>
          </a:stretch>
        </p:blipFill>
        <p:spPr>
          <a:xfrm>
            <a:off x="1007435" y="1947433"/>
            <a:ext cx="2743200" cy="2670738"/>
          </a:xfrm>
          <a:prstGeom prst="rect">
            <a:avLst/>
          </a:prstGeom>
        </p:spPr>
      </p:pic>
      <p:sp>
        <p:nvSpPr>
          <p:cNvPr id="5" name="Google Shape;410;p46">
            <a:extLst>
              <a:ext uri="{FF2B5EF4-FFF2-40B4-BE49-F238E27FC236}">
                <a16:creationId xmlns:a16="http://schemas.microsoft.com/office/drawing/2014/main" id="{7C424822-D3F8-A06E-39CD-BACE709F1C05}"/>
              </a:ext>
            </a:extLst>
          </p:cNvPr>
          <p:cNvSpPr txBox="1">
            <a:spLocks/>
          </p:cNvSpPr>
          <p:nvPr/>
        </p:nvSpPr>
        <p:spPr>
          <a:xfrm>
            <a:off x="4102823" y="2572901"/>
            <a:ext cx="4402580" cy="126865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79400" algn="l" rtl="0">
              <a:lnSpc>
                <a:spcPct val="100000"/>
              </a:lnSpc>
              <a:spcBef>
                <a:spcPts val="0"/>
              </a:spcBef>
              <a:spcAft>
                <a:spcPts val="0"/>
              </a:spcAft>
              <a:buClr>
                <a:schemeClr val="lt1"/>
              </a:buClr>
              <a:buSzPts val="800"/>
              <a:buFont typeface="Inconsolata"/>
              <a:buChar char="●"/>
              <a:defRPr sz="1400" b="0" i="0" u="none" strike="noStrike" cap="none">
                <a:solidFill>
                  <a:schemeClr val="lt1"/>
                </a:solidFill>
                <a:latin typeface="Inconsolata"/>
                <a:ea typeface="Inconsolata"/>
                <a:cs typeface="Inconsolata"/>
                <a:sym typeface="Inconsolata"/>
              </a:defRPr>
            </a:lvl1pPr>
            <a:lvl2pPr marL="914400" marR="0" lvl="1" indent="-279400" algn="l" rtl="0">
              <a:lnSpc>
                <a:spcPct val="100000"/>
              </a:lnSpc>
              <a:spcBef>
                <a:spcPts val="0"/>
              </a:spcBef>
              <a:spcAft>
                <a:spcPts val="0"/>
              </a:spcAft>
              <a:buClr>
                <a:schemeClr val="lt1"/>
              </a:buClr>
              <a:buSzPts val="800"/>
              <a:buFont typeface="Open Sans"/>
              <a:buChar char="○"/>
              <a:defRPr sz="1400" b="0" i="0" u="none" strike="noStrike" cap="none">
                <a:solidFill>
                  <a:schemeClr val="lt1"/>
                </a:solidFill>
                <a:latin typeface="Inconsolata"/>
                <a:ea typeface="Inconsolata"/>
                <a:cs typeface="Inconsolata"/>
                <a:sym typeface="Inconsolata"/>
              </a:defRPr>
            </a:lvl2pPr>
            <a:lvl3pPr marL="1371600" marR="0" lvl="2" indent="-279400" algn="l" rtl="0">
              <a:lnSpc>
                <a:spcPct val="100000"/>
              </a:lnSpc>
              <a:spcBef>
                <a:spcPts val="0"/>
              </a:spcBef>
              <a:spcAft>
                <a:spcPts val="0"/>
              </a:spcAft>
              <a:buClr>
                <a:schemeClr val="lt1"/>
              </a:buClr>
              <a:buSzPts val="800"/>
              <a:buFont typeface="Open Sans"/>
              <a:buChar char="■"/>
              <a:defRPr sz="1400" b="0" i="0" u="none" strike="noStrike" cap="none">
                <a:solidFill>
                  <a:schemeClr val="lt1"/>
                </a:solidFill>
                <a:latin typeface="Inconsolata"/>
                <a:ea typeface="Inconsolata"/>
                <a:cs typeface="Inconsolata"/>
                <a:sym typeface="Inconsolata"/>
              </a:defRPr>
            </a:lvl3pPr>
            <a:lvl4pPr marL="1828800" marR="0" lvl="3" indent="-279400" algn="l" rtl="0">
              <a:lnSpc>
                <a:spcPct val="100000"/>
              </a:lnSpc>
              <a:spcBef>
                <a:spcPts val="0"/>
              </a:spcBef>
              <a:spcAft>
                <a:spcPts val="0"/>
              </a:spcAft>
              <a:buClr>
                <a:schemeClr val="lt1"/>
              </a:buClr>
              <a:buSzPts val="800"/>
              <a:buFont typeface="Open Sans"/>
              <a:buChar char="●"/>
              <a:defRPr sz="1400" b="0" i="0" u="none" strike="noStrike" cap="none">
                <a:solidFill>
                  <a:schemeClr val="lt1"/>
                </a:solidFill>
                <a:latin typeface="Inconsolata"/>
                <a:ea typeface="Inconsolata"/>
                <a:cs typeface="Inconsolata"/>
                <a:sym typeface="Inconsolata"/>
              </a:defRPr>
            </a:lvl4pPr>
            <a:lvl5pPr marL="2286000" marR="0" lvl="4" indent="-304800" algn="l" rtl="0">
              <a:lnSpc>
                <a:spcPct val="100000"/>
              </a:lnSpc>
              <a:spcBef>
                <a:spcPts val="0"/>
              </a:spcBef>
              <a:spcAft>
                <a:spcPts val="0"/>
              </a:spcAft>
              <a:buClr>
                <a:schemeClr val="lt1"/>
              </a:buClr>
              <a:buSzPts val="1200"/>
              <a:buFont typeface="Open Sans"/>
              <a:buChar char="○"/>
              <a:defRPr sz="1400" b="0" i="0" u="none" strike="noStrike" cap="none">
                <a:solidFill>
                  <a:schemeClr val="lt1"/>
                </a:solidFill>
                <a:latin typeface="Inconsolata"/>
                <a:ea typeface="Inconsolata"/>
                <a:cs typeface="Inconsolata"/>
                <a:sym typeface="Inconsolata"/>
              </a:defRPr>
            </a:lvl5pPr>
            <a:lvl6pPr marL="2743200" marR="0" lvl="5" indent="-304800" algn="l" rtl="0">
              <a:lnSpc>
                <a:spcPct val="100000"/>
              </a:lnSpc>
              <a:spcBef>
                <a:spcPts val="0"/>
              </a:spcBef>
              <a:spcAft>
                <a:spcPts val="0"/>
              </a:spcAft>
              <a:buClr>
                <a:schemeClr val="lt1"/>
              </a:buClr>
              <a:buSzPts val="1200"/>
              <a:buFont typeface="Open Sans"/>
              <a:buChar char="■"/>
              <a:defRPr sz="1400" b="0" i="0" u="none" strike="noStrike" cap="none">
                <a:solidFill>
                  <a:schemeClr val="lt1"/>
                </a:solidFill>
                <a:latin typeface="Inconsolata"/>
                <a:ea typeface="Inconsolata"/>
                <a:cs typeface="Inconsolata"/>
                <a:sym typeface="Inconsolata"/>
              </a:defRPr>
            </a:lvl6pPr>
            <a:lvl7pPr marL="3200400" marR="0" lvl="6" indent="-273050" algn="l" rtl="0">
              <a:lnSpc>
                <a:spcPct val="100000"/>
              </a:lnSpc>
              <a:spcBef>
                <a:spcPts val="0"/>
              </a:spcBef>
              <a:spcAft>
                <a:spcPts val="0"/>
              </a:spcAft>
              <a:buClr>
                <a:schemeClr val="lt1"/>
              </a:buClr>
              <a:buSzPts val="700"/>
              <a:buFont typeface="Open Sans"/>
              <a:buChar char="●"/>
              <a:defRPr sz="1400" b="0" i="0" u="none" strike="noStrike" cap="none">
                <a:solidFill>
                  <a:schemeClr val="lt1"/>
                </a:solidFill>
                <a:latin typeface="Inconsolata"/>
                <a:ea typeface="Inconsolata"/>
                <a:cs typeface="Inconsolata"/>
                <a:sym typeface="Inconsolata"/>
              </a:defRPr>
            </a:lvl7pPr>
            <a:lvl8pPr marL="3657600" marR="0" lvl="7" indent="-273050" algn="l" rtl="0">
              <a:lnSpc>
                <a:spcPct val="100000"/>
              </a:lnSpc>
              <a:spcBef>
                <a:spcPts val="0"/>
              </a:spcBef>
              <a:spcAft>
                <a:spcPts val="0"/>
              </a:spcAft>
              <a:buClr>
                <a:schemeClr val="lt1"/>
              </a:buClr>
              <a:buSzPts val="700"/>
              <a:buFont typeface="Open Sans"/>
              <a:buChar char="○"/>
              <a:defRPr sz="1400" b="0" i="0" u="none" strike="noStrike" cap="none">
                <a:solidFill>
                  <a:schemeClr val="lt1"/>
                </a:solidFill>
                <a:latin typeface="Inconsolata"/>
                <a:ea typeface="Inconsolata"/>
                <a:cs typeface="Inconsolata"/>
                <a:sym typeface="Inconsolata"/>
              </a:defRPr>
            </a:lvl8pPr>
            <a:lvl9pPr marL="4114800" marR="0" lvl="8" indent="-266700" algn="l" rtl="0">
              <a:lnSpc>
                <a:spcPct val="100000"/>
              </a:lnSpc>
              <a:spcBef>
                <a:spcPts val="0"/>
              </a:spcBef>
              <a:spcAft>
                <a:spcPts val="0"/>
              </a:spcAft>
              <a:buClr>
                <a:schemeClr val="lt1"/>
              </a:buClr>
              <a:buSzPts val="600"/>
              <a:buFont typeface="Open Sans"/>
              <a:buChar char="■"/>
              <a:defRPr sz="1400" b="0" i="0" u="none" strike="noStrike" cap="none">
                <a:solidFill>
                  <a:schemeClr val="lt1"/>
                </a:solidFill>
                <a:latin typeface="Inconsolata"/>
                <a:ea typeface="Inconsolata"/>
                <a:cs typeface="Inconsolata"/>
                <a:sym typeface="Inconsolata"/>
              </a:defRPr>
            </a:lvl9pPr>
          </a:lstStyle>
          <a:p>
            <a:pPr marL="0" indent="0" algn="ctr">
              <a:buNone/>
            </a:pPr>
            <a:r>
              <a:rPr lang="en"/>
              <a:t>This allows us to simulate a real transfer from the outside world, and understand how you can modify certain values to </a:t>
            </a:r>
            <a:r>
              <a:rPr lang="en" b="1"/>
              <a:t>hack the system</a:t>
            </a:r>
            <a:r>
              <a:rPr lang="en"/>
              <a:t>. </a:t>
            </a:r>
            <a:endParaRPr lang="it-IT"/>
          </a:p>
        </p:txBody>
      </p:sp>
    </p:spTree>
    <p:extLst>
      <p:ext uri="{BB962C8B-B14F-4D97-AF65-F5344CB8AC3E}">
        <p14:creationId xmlns:p14="http://schemas.microsoft.com/office/powerpoint/2010/main" val="402498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688"/>
        <p:cNvGrpSpPr/>
        <p:nvPr/>
      </p:nvGrpSpPr>
      <p:grpSpPr>
        <a:xfrm>
          <a:off x="0" y="0"/>
          <a:ext cx="0" cy="0"/>
          <a:chOff x="0" y="0"/>
          <a:chExt cx="0" cy="0"/>
        </a:xfrm>
      </p:grpSpPr>
      <p:sp>
        <p:nvSpPr>
          <p:cNvPr id="689" name="Google Shape;689;p53"/>
          <p:cNvSpPr/>
          <p:nvPr/>
        </p:nvSpPr>
        <p:spPr>
          <a:xfrm>
            <a:off x="3774825" y="893127"/>
            <a:ext cx="1594200" cy="1594200"/>
          </a:xfrm>
          <a:prstGeom prst="donut">
            <a:avLst>
              <a:gd name="adj" fmla="val 1777"/>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3"/>
          <p:cNvSpPr txBox="1">
            <a:spLocks noGrp="1"/>
          </p:cNvSpPr>
          <p:nvPr>
            <p:ph type="title"/>
          </p:nvPr>
        </p:nvSpPr>
        <p:spPr>
          <a:xfrm>
            <a:off x="930270" y="2602899"/>
            <a:ext cx="7277038" cy="914400"/>
          </a:xfrm>
          <a:prstGeom prst="rect">
            <a:avLst/>
          </a:prstGeom>
        </p:spPr>
        <p:txBody>
          <a:bodyPr spcFirstLastPara="1" wrap="square" lIns="91425" tIns="91425" rIns="91425" bIns="91425" anchor="b" anchorCtr="0">
            <a:noAutofit/>
          </a:bodyPr>
          <a:lstStyle/>
          <a:p>
            <a:r>
              <a:rPr lang="en" sz="4400"/>
              <a:t>Exercises on DMA attack</a:t>
            </a:r>
            <a:endParaRPr lang="it-IT" sz="4400"/>
          </a:p>
        </p:txBody>
      </p:sp>
      <p:sp>
        <p:nvSpPr>
          <p:cNvPr id="691" name="Google Shape;691;p53"/>
          <p:cNvSpPr txBox="1">
            <a:spLocks noGrp="1"/>
          </p:cNvSpPr>
          <p:nvPr>
            <p:ph type="subTitle" idx="1"/>
          </p:nvPr>
        </p:nvSpPr>
        <p:spPr>
          <a:xfrm>
            <a:off x="1360500" y="3523720"/>
            <a:ext cx="6423000" cy="411000"/>
          </a:xfrm>
          <a:prstGeom prst="rect">
            <a:avLst/>
          </a:prstGeom>
        </p:spPr>
        <p:txBody>
          <a:bodyPr spcFirstLastPara="1" wrap="square" lIns="91425" tIns="91425" rIns="91425" bIns="91425" anchor="t" anchorCtr="0">
            <a:noAutofit/>
          </a:bodyPr>
          <a:lstStyle/>
          <a:p>
            <a:pPr marL="0" indent="0"/>
            <a:r>
              <a:rPr lang="en"/>
              <a:t>Hands-on exercises</a:t>
            </a:r>
            <a:endParaRPr lang="it-IT"/>
          </a:p>
        </p:txBody>
      </p:sp>
      <p:sp>
        <p:nvSpPr>
          <p:cNvPr id="692" name="Google Shape;692;p53"/>
          <p:cNvSpPr txBox="1">
            <a:spLocks noGrp="1"/>
          </p:cNvSpPr>
          <p:nvPr>
            <p:ph type="title" idx="2"/>
          </p:nvPr>
        </p:nvSpPr>
        <p:spPr>
          <a:xfrm>
            <a:off x="3657600" y="1269375"/>
            <a:ext cx="1828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93" name="Google Shape;693;p53"/>
          <p:cNvSpPr/>
          <p:nvPr/>
        </p:nvSpPr>
        <p:spPr>
          <a:xfrm>
            <a:off x="215450" y="4523706"/>
            <a:ext cx="462678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3"/>
          <p:cNvSpPr/>
          <p:nvPr/>
        </p:nvSpPr>
        <p:spPr>
          <a:xfrm>
            <a:off x="48422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53"/>
          <p:cNvGrpSpPr/>
          <p:nvPr/>
        </p:nvGrpSpPr>
        <p:grpSpPr>
          <a:xfrm>
            <a:off x="6619073" y="1378762"/>
            <a:ext cx="2125029" cy="403038"/>
            <a:chOff x="6787353" y="621971"/>
            <a:chExt cx="2125029" cy="403038"/>
          </a:xfrm>
        </p:grpSpPr>
        <p:sp>
          <p:nvSpPr>
            <p:cNvPr id="696" name="Google Shape;696;p53"/>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3"/>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3"/>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3"/>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53"/>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a:t>
            </a:r>
            <a:fld id="{00000000-1234-1234-1234-123412341234}" type="slidenum">
              <a:rPr lang="en"/>
              <a:t>19</a:t>
            </a:fld>
            <a:endParaRPr/>
          </a:p>
        </p:txBody>
      </p:sp>
      <p:grpSp>
        <p:nvGrpSpPr>
          <p:cNvPr id="703" name="Google Shape;703;p53"/>
          <p:cNvGrpSpPr/>
          <p:nvPr/>
        </p:nvGrpSpPr>
        <p:grpSpPr>
          <a:xfrm>
            <a:off x="215450" y="4308846"/>
            <a:ext cx="4318477" cy="143201"/>
            <a:chOff x="596450" y="4461246"/>
            <a:chExt cx="4318477" cy="143201"/>
          </a:xfrm>
        </p:grpSpPr>
        <p:sp>
          <p:nvSpPr>
            <p:cNvPr id="704" name="Google Shape;704;p53"/>
            <p:cNvSpPr/>
            <p:nvPr/>
          </p:nvSpPr>
          <p:spPr>
            <a:xfrm>
              <a:off x="596450" y="4523706"/>
              <a:ext cx="416973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3"/>
            <p:cNvSpPr/>
            <p:nvPr/>
          </p:nvSpPr>
          <p:spPr>
            <a:xfrm>
              <a:off x="47660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53"/>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3"/>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3"/>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6512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355"/>
        <p:cNvGrpSpPr/>
        <p:nvPr/>
      </p:nvGrpSpPr>
      <p:grpSpPr>
        <a:xfrm>
          <a:off x="0" y="0"/>
          <a:ext cx="0" cy="0"/>
          <a:chOff x="0" y="0"/>
          <a:chExt cx="0" cy="0"/>
        </a:xfrm>
      </p:grpSpPr>
      <p:sp>
        <p:nvSpPr>
          <p:cNvPr id="356" name="Google Shape;356;p44"/>
          <p:cNvSpPr txBox="1">
            <a:spLocks noGrp="1"/>
          </p:cNvSpPr>
          <p:nvPr>
            <p:ph type="title"/>
          </p:nvPr>
        </p:nvSpPr>
        <p:spPr>
          <a:xfrm>
            <a:off x="1796520" y="1835162"/>
            <a:ext cx="2475421" cy="521279"/>
          </a:xfrm>
          <a:prstGeom prst="rect">
            <a:avLst/>
          </a:prstGeom>
        </p:spPr>
        <p:txBody>
          <a:bodyPr spcFirstLastPara="1" wrap="square" lIns="91425" tIns="91425" rIns="91425" bIns="91425" anchor="b" anchorCtr="0">
            <a:noAutofit/>
          </a:bodyPr>
          <a:lstStyle/>
          <a:p>
            <a:r>
              <a:rPr lang="en" sz="2000"/>
              <a:t>DMA and protection</a:t>
            </a:r>
          </a:p>
        </p:txBody>
      </p:sp>
      <p:sp>
        <p:nvSpPr>
          <p:cNvPr id="357" name="Google Shape;357;p44"/>
          <p:cNvSpPr txBox="1">
            <a:spLocks noGrp="1"/>
          </p:cNvSpPr>
          <p:nvPr>
            <p:ph type="title" idx="2"/>
          </p:nvPr>
        </p:nvSpPr>
        <p:spPr>
          <a:xfrm>
            <a:off x="969400" y="1593369"/>
            <a:ext cx="633600" cy="7041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9" name="Google Shape;359;p44"/>
          <p:cNvSpPr txBox="1">
            <a:spLocks noGrp="1"/>
          </p:cNvSpPr>
          <p:nvPr>
            <p:ph type="title" idx="3"/>
          </p:nvPr>
        </p:nvSpPr>
        <p:spPr>
          <a:xfrm>
            <a:off x="1797416" y="3313432"/>
            <a:ext cx="2472300" cy="527700"/>
          </a:xfrm>
          <a:prstGeom prst="rect">
            <a:avLst/>
          </a:prstGeom>
        </p:spPr>
        <p:txBody>
          <a:bodyPr spcFirstLastPara="1" wrap="square" lIns="91425" tIns="91425" rIns="91425" bIns="91425" anchor="b" anchorCtr="0">
            <a:noAutofit/>
          </a:bodyPr>
          <a:lstStyle/>
          <a:p>
            <a:r>
              <a:rPr lang="en" sz="2000"/>
              <a:t>DMA attacks</a:t>
            </a:r>
            <a:endParaRPr lang="it-IT" sz="2000"/>
          </a:p>
        </p:txBody>
      </p:sp>
      <p:sp>
        <p:nvSpPr>
          <p:cNvPr id="360" name="Google Shape;360;p44"/>
          <p:cNvSpPr txBox="1">
            <a:spLocks noGrp="1"/>
          </p:cNvSpPr>
          <p:nvPr>
            <p:ph type="title" idx="4"/>
          </p:nvPr>
        </p:nvSpPr>
        <p:spPr>
          <a:xfrm>
            <a:off x="969400" y="3201113"/>
            <a:ext cx="633600" cy="704100"/>
          </a:xfrm>
          <a:prstGeom prst="rect">
            <a:avLst/>
          </a:prstGeom>
          <a:noFill/>
        </p:spPr>
        <p:txBody>
          <a:bodyPr spcFirstLastPara="1" wrap="square" lIns="0" tIns="91425" rIns="0" bIns="91425" anchor="ctr" anchorCtr="0">
            <a:noAutofit/>
          </a:bodyPr>
          <a:lstStyle/>
          <a:p>
            <a:pPr marL="0" lvl="0" indent="0" algn="ctr" rtl="0">
              <a:spcBef>
                <a:spcPts val="0"/>
              </a:spcBef>
              <a:spcAft>
                <a:spcPts val="0"/>
              </a:spcAft>
              <a:buNone/>
            </a:pPr>
            <a:r>
              <a:rPr lang="en"/>
              <a:t>02</a:t>
            </a:r>
            <a:endParaRPr/>
          </a:p>
        </p:txBody>
      </p:sp>
      <p:sp>
        <p:nvSpPr>
          <p:cNvPr id="362" name="Google Shape;362;p44"/>
          <p:cNvSpPr txBox="1">
            <a:spLocks noGrp="1"/>
          </p:cNvSpPr>
          <p:nvPr>
            <p:ph type="title" idx="6"/>
          </p:nvPr>
        </p:nvSpPr>
        <p:spPr>
          <a:xfrm>
            <a:off x="5839817" y="1719517"/>
            <a:ext cx="2472300" cy="527700"/>
          </a:xfrm>
          <a:prstGeom prst="rect">
            <a:avLst/>
          </a:prstGeom>
        </p:spPr>
        <p:txBody>
          <a:bodyPr spcFirstLastPara="1" wrap="square" lIns="91425" tIns="91425" rIns="91425" bIns="91425" anchor="b" anchorCtr="0">
            <a:noAutofit/>
          </a:bodyPr>
          <a:lstStyle/>
          <a:p>
            <a:r>
              <a:rPr lang="en" sz="2000"/>
              <a:t>DMA on LPC1768</a:t>
            </a:r>
            <a:endParaRPr lang="it-IT" sz="2000"/>
          </a:p>
        </p:txBody>
      </p:sp>
      <p:sp>
        <p:nvSpPr>
          <p:cNvPr id="363" name="Google Shape;363;p44"/>
          <p:cNvSpPr txBox="1">
            <a:spLocks noGrp="1"/>
          </p:cNvSpPr>
          <p:nvPr>
            <p:ph type="title" idx="7"/>
          </p:nvPr>
        </p:nvSpPr>
        <p:spPr>
          <a:xfrm>
            <a:off x="4931800" y="1593369"/>
            <a:ext cx="633600" cy="704100"/>
          </a:xfrm>
          <a:prstGeom prst="rect">
            <a:avLst/>
          </a:prstGeom>
          <a:noFill/>
        </p:spPr>
        <p:txBody>
          <a:bodyPr spcFirstLastPara="1" wrap="square" lIns="0" tIns="91425" rIns="0" bIns="91425" anchor="ctr" anchorCtr="0">
            <a:noAutofit/>
          </a:bodyPr>
          <a:lstStyle/>
          <a:p>
            <a:pPr marL="0" lvl="0" indent="0" algn="ctr" rtl="0">
              <a:spcBef>
                <a:spcPts val="0"/>
              </a:spcBef>
              <a:spcAft>
                <a:spcPts val="0"/>
              </a:spcAft>
              <a:buNone/>
            </a:pPr>
            <a:r>
              <a:rPr lang="en"/>
              <a:t>03</a:t>
            </a:r>
            <a:endParaRPr/>
          </a:p>
        </p:txBody>
      </p:sp>
      <p:sp>
        <p:nvSpPr>
          <p:cNvPr id="365" name="Google Shape;365;p44"/>
          <p:cNvSpPr txBox="1">
            <a:spLocks noGrp="1"/>
          </p:cNvSpPr>
          <p:nvPr>
            <p:ph type="title" idx="9"/>
          </p:nvPr>
        </p:nvSpPr>
        <p:spPr>
          <a:xfrm>
            <a:off x="5768000" y="3439694"/>
            <a:ext cx="2472300" cy="527700"/>
          </a:xfrm>
          <a:prstGeom prst="rect">
            <a:avLst/>
          </a:prstGeom>
        </p:spPr>
        <p:txBody>
          <a:bodyPr spcFirstLastPara="1" wrap="square" lIns="91425" tIns="91425" rIns="91425" bIns="91425" anchor="b" anchorCtr="0">
            <a:noAutofit/>
          </a:bodyPr>
          <a:lstStyle/>
          <a:p>
            <a:r>
              <a:rPr lang="en" sz="2000"/>
              <a:t>Exercises on DMA attacks</a:t>
            </a:r>
            <a:endParaRPr lang="it-IT"/>
          </a:p>
        </p:txBody>
      </p:sp>
      <p:sp>
        <p:nvSpPr>
          <p:cNvPr id="366" name="Google Shape;366;p44"/>
          <p:cNvSpPr txBox="1">
            <a:spLocks noGrp="1"/>
          </p:cNvSpPr>
          <p:nvPr>
            <p:ph type="title" idx="13"/>
          </p:nvPr>
        </p:nvSpPr>
        <p:spPr>
          <a:xfrm>
            <a:off x="4931800" y="3201113"/>
            <a:ext cx="633600" cy="704100"/>
          </a:xfrm>
          <a:prstGeom prst="rect">
            <a:avLst/>
          </a:prstGeom>
          <a:noFill/>
        </p:spPr>
        <p:txBody>
          <a:bodyPr spcFirstLastPara="1" wrap="square" lIns="0" tIns="91425" rIns="0" bIns="91425" anchor="ctr" anchorCtr="0">
            <a:noAutofit/>
          </a:bodyPr>
          <a:lstStyle/>
          <a:p>
            <a:pPr marL="0" lvl="0" indent="0" algn="ctr" rtl="0">
              <a:spcBef>
                <a:spcPts val="0"/>
              </a:spcBef>
              <a:spcAft>
                <a:spcPts val="0"/>
              </a:spcAft>
              <a:buNone/>
            </a:pPr>
            <a:r>
              <a:rPr lang="en"/>
              <a:t>04</a:t>
            </a:r>
            <a:endParaRPr/>
          </a:p>
        </p:txBody>
      </p:sp>
      <p:sp>
        <p:nvSpPr>
          <p:cNvPr id="368" name="Google Shape;368;p44"/>
          <p:cNvSpPr txBox="1">
            <a:spLocks noGrp="1"/>
          </p:cNvSpPr>
          <p:nvPr>
            <p:ph type="title" idx="15"/>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369" name="Google Shape;369;p44"/>
          <p:cNvSpPr/>
          <p:nvPr/>
        </p:nvSpPr>
        <p:spPr>
          <a:xfrm>
            <a:off x="903700" y="1562919"/>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4"/>
          <p:cNvSpPr/>
          <p:nvPr/>
        </p:nvSpPr>
        <p:spPr>
          <a:xfrm>
            <a:off x="903700" y="3170663"/>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4"/>
          <p:cNvSpPr/>
          <p:nvPr/>
        </p:nvSpPr>
        <p:spPr>
          <a:xfrm>
            <a:off x="4866100" y="1562919"/>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4"/>
          <p:cNvSpPr/>
          <p:nvPr/>
        </p:nvSpPr>
        <p:spPr>
          <a:xfrm>
            <a:off x="4866100" y="3170663"/>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4"/>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4"/>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solidFill>
                <a:schemeClr val="accent2"/>
              </a:solidFill>
            </a:endParaRPr>
          </a:p>
        </p:txBody>
      </p:sp>
      <p:sp>
        <p:nvSpPr>
          <p:cNvPr id="375" name="Google Shape;375;p44"/>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4"/>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44"/>
          <p:cNvGrpSpPr/>
          <p:nvPr/>
        </p:nvGrpSpPr>
        <p:grpSpPr>
          <a:xfrm>
            <a:off x="7705819" y="684840"/>
            <a:ext cx="1219842" cy="143201"/>
            <a:chOff x="7692540" y="881809"/>
            <a:chExt cx="1219842" cy="143201"/>
          </a:xfrm>
        </p:grpSpPr>
        <p:sp>
          <p:nvSpPr>
            <p:cNvPr id="378" name="Google Shape;378;p44"/>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4"/>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425"/>
        <p:cNvGrpSpPr/>
        <p:nvPr/>
      </p:nvGrpSpPr>
      <p:grpSpPr>
        <a:xfrm>
          <a:off x="0" y="0"/>
          <a:ext cx="0" cy="0"/>
          <a:chOff x="0" y="0"/>
          <a:chExt cx="0" cy="0"/>
        </a:xfrm>
      </p:grpSpPr>
      <p:sp>
        <p:nvSpPr>
          <p:cNvPr id="426" name="Google Shape;426;p47"/>
          <p:cNvSpPr txBox="1">
            <a:spLocks noGrp="1"/>
          </p:cNvSpPr>
          <p:nvPr>
            <p:ph type="subTitle" idx="3"/>
          </p:nvPr>
        </p:nvSpPr>
        <p:spPr>
          <a:xfrm>
            <a:off x="1343762" y="3113111"/>
            <a:ext cx="2743200" cy="797100"/>
          </a:xfrm>
          <a:prstGeom prst="rect">
            <a:avLst/>
          </a:prstGeom>
        </p:spPr>
        <p:txBody>
          <a:bodyPr spcFirstLastPara="1" wrap="square" lIns="91425" tIns="91425" rIns="91425" bIns="91425" anchor="t" anchorCtr="0">
            <a:noAutofit/>
          </a:bodyPr>
          <a:lstStyle/>
          <a:p>
            <a:pPr marL="0" indent="0"/>
            <a:r>
              <a:rPr lang="en"/>
              <a:t>Break the safety system of the payload of a spacecraft.</a:t>
            </a:r>
          </a:p>
        </p:txBody>
      </p:sp>
      <p:sp>
        <p:nvSpPr>
          <p:cNvPr id="427" name="Google Shape;427;p47"/>
          <p:cNvSpPr txBox="1">
            <a:spLocks noGrp="1"/>
          </p:cNvSpPr>
          <p:nvPr>
            <p:ph type="subTitle" idx="4"/>
          </p:nvPr>
        </p:nvSpPr>
        <p:spPr>
          <a:xfrm>
            <a:off x="5027838" y="3113111"/>
            <a:ext cx="2743200" cy="797100"/>
          </a:xfrm>
          <a:prstGeom prst="rect">
            <a:avLst/>
          </a:prstGeom>
        </p:spPr>
        <p:txBody>
          <a:bodyPr spcFirstLastPara="1" wrap="square" lIns="91425" tIns="91425" rIns="91425" bIns="91425" anchor="t" anchorCtr="0">
            <a:noAutofit/>
          </a:bodyPr>
          <a:lstStyle/>
          <a:p>
            <a:pPr marL="0" indent="0"/>
            <a:r>
              <a:rPr lang="en"/>
              <a:t>Capture the hardcoded password of an embedded system. </a:t>
            </a:r>
          </a:p>
        </p:txBody>
      </p:sp>
      <p:sp>
        <p:nvSpPr>
          <p:cNvPr id="428" name="Google Shape;428;p47"/>
          <p:cNvSpPr txBox="1">
            <a:spLocks noGrp="1"/>
          </p:cNvSpPr>
          <p:nvPr>
            <p:ph type="subTitle" idx="1"/>
          </p:nvPr>
        </p:nvSpPr>
        <p:spPr>
          <a:xfrm>
            <a:off x="1372821" y="2485800"/>
            <a:ext cx="2743200" cy="311400"/>
          </a:xfrm>
          <a:prstGeom prst="rect">
            <a:avLst/>
          </a:prstGeom>
        </p:spPr>
        <p:txBody>
          <a:bodyPr spcFirstLastPara="1" wrap="square" lIns="91425" tIns="91425" rIns="91425" bIns="91425" anchor="b" anchorCtr="0">
            <a:noAutofit/>
          </a:bodyPr>
          <a:lstStyle/>
          <a:p>
            <a:pPr marL="0" indent="0"/>
            <a:r>
              <a:rPr lang="en"/>
              <a:t>Safety at risk </a:t>
            </a:r>
          </a:p>
        </p:txBody>
      </p:sp>
      <p:sp>
        <p:nvSpPr>
          <p:cNvPr id="429" name="Google Shape;429;p47"/>
          <p:cNvSpPr txBox="1">
            <a:spLocks noGrp="1"/>
          </p:cNvSpPr>
          <p:nvPr>
            <p:ph type="subTitle" idx="2"/>
          </p:nvPr>
        </p:nvSpPr>
        <p:spPr>
          <a:xfrm>
            <a:off x="5027838" y="2800609"/>
            <a:ext cx="2743200" cy="311400"/>
          </a:xfrm>
          <a:prstGeom prst="rect">
            <a:avLst/>
          </a:prstGeom>
        </p:spPr>
        <p:txBody>
          <a:bodyPr spcFirstLastPara="1" wrap="square" lIns="91425" tIns="91425" rIns="91425" bIns="91425" anchor="b" anchorCtr="0">
            <a:noAutofit/>
          </a:bodyPr>
          <a:lstStyle/>
          <a:p>
            <a:pPr marL="0" indent="0"/>
            <a:r>
              <a:rPr lang="en"/>
              <a:t>Steal the password</a:t>
            </a:r>
            <a:endParaRPr lang="it-IT"/>
          </a:p>
        </p:txBody>
      </p:sp>
      <p:sp>
        <p:nvSpPr>
          <p:cNvPr id="430" name="Google Shape;430;p47"/>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it-IT"/>
              <a:t>Different purposes</a:t>
            </a:r>
          </a:p>
        </p:txBody>
      </p:sp>
      <p:sp>
        <p:nvSpPr>
          <p:cNvPr id="439" name="Google Shape;439;p47"/>
          <p:cNvSpPr/>
          <p:nvPr/>
        </p:nvSpPr>
        <p:spPr>
          <a:xfrm>
            <a:off x="2362063" y="1434736"/>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7"/>
          <p:cNvSpPr/>
          <p:nvPr/>
        </p:nvSpPr>
        <p:spPr>
          <a:xfrm>
            <a:off x="6016938" y="1434736"/>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47"/>
          <p:cNvGrpSpPr/>
          <p:nvPr/>
        </p:nvGrpSpPr>
        <p:grpSpPr>
          <a:xfrm rot="10800000">
            <a:off x="466440" y="4030999"/>
            <a:ext cx="2125029" cy="403038"/>
            <a:chOff x="6787353" y="621971"/>
            <a:chExt cx="2125029" cy="403038"/>
          </a:xfrm>
        </p:grpSpPr>
        <p:sp>
          <p:nvSpPr>
            <p:cNvPr id="442" name="Google Shape;442;p47"/>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7"/>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7"/>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7"/>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47"/>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7"/>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7"/>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9482;p89">
            <a:extLst>
              <a:ext uri="{FF2B5EF4-FFF2-40B4-BE49-F238E27FC236}">
                <a16:creationId xmlns:a16="http://schemas.microsoft.com/office/drawing/2014/main" id="{2265D6BC-C39C-80F9-31B5-6B249C591F18}"/>
              </a:ext>
            </a:extLst>
          </p:cNvPr>
          <p:cNvGrpSpPr/>
          <p:nvPr/>
        </p:nvGrpSpPr>
        <p:grpSpPr>
          <a:xfrm>
            <a:off x="2558479" y="1629146"/>
            <a:ext cx="371883" cy="365691"/>
            <a:chOff x="860940" y="2746477"/>
            <a:chExt cx="371883" cy="365691"/>
          </a:xfrm>
          <a:solidFill>
            <a:schemeClr val="accent6"/>
          </a:solidFill>
        </p:grpSpPr>
        <p:sp>
          <p:nvSpPr>
            <p:cNvPr id="3" name="Google Shape;9483;p89">
              <a:extLst>
                <a:ext uri="{FF2B5EF4-FFF2-40B4-BE49-F238E27FC236}">
                  <a16:creationId xmlns:a16="http://schemas.microsoft.com/office/drawing/2014/main" id="{588E1872-2EE6-709C-6678-B32B4E1C37F3}"/>
                </a:ext>
              </a:extLst>
            </p:cNvPr>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4" name="Google Shape;9484;p89">
              <a:extLst>
                <a:ext uri="{FF2B5EF4-FFF2-40B4-BE49-F238E27FC236}">
                  <a16:creationId xmlns:a16="http://schemas.microsoft.com/office/drawing/2014/main" id="{B81B69BD-A1AF-BBB8-E9CD-4D4292EFB679}"/>
                </a:ext>
              </a:extLst>
            </p:cNvPr>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5" name="Google Shape;9485;p89">
              <a:extLst>
                <a:ext uri="{FF2B5EF4-FFF2-40B4-BE49-F238E27FC236}">
                  <a16:creationId xmlns:a16="http://schemas.microsoft.com/office/drawing/2014/main" id="{B04ECDBC-42D5-CF7C-6A1E-371B6E59710D}"/>
                </a:ext>
              </a:extLst>
            </p:cNvPr>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6" name="Google Shape;9486;p89">
              <a:extLst>
                <a:ext uri="{FF2B5EF4-FFF2-40B4-BE49-F238E27FC236}">
                  <a16:creationId xmlns:a16="http://schemas.microsoft.com/office/drawing/2014/main" id="{A3EB178F-558E-D15D-F02C-BF6515839704}"/>
                </a:ext>
              </a:extLst>
            </p:cNvPr>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7" name="Google Shape;9487;p89">
              <a:extLst>
                <a:ext uri="{FF2B5EF4-FFF2-40B4-BE49-F238E27FC236}">
                  <a16:creationId xmlns:a16="http://schemas.microsoft.com/office/drawing/2014/main" id="{A1869C77-83A1-9EEC-A2A8-ABA5617CE7CF}"/>
                </a:ext>
              </a:extLst>
            </p:cNvPr>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grpSp>
      <p:grpSp>
        <p:nvGrpSpPr>
          <p:cNvPr id="8" name="Google Shape;11964;p93">
            <a:extLst>
              <a:ext uri="{FF2B5EF4-FFF2-40B4-BE49-F238E27FC236}">
                <a16:creationId xmlns:a16="http://schemas.microsoft.com/office/drawing/2014/main" id="{7B57F9ED-438D-B087-DAD8-6E6D7E15198E}"/>
              </a:ext>
            </a:extLst>
          </p:cNvPr>
          <p:cNvGrpSpPr/>
          <p:nvPr/>
        </p:nvGrpSpPr>
        <p:grpSpPr>
          <a:xfrm>
            <a:off x="6264807" y="1629146"/>
            <a:ext cx="269261" cy="352050"/>
            <a:chOff x="1367060" y="2422129"/>
            <a:chExt cx="269261" cy="352050"/>
          </a:xfrm>
          <a:solidFill>
            <a:schemeClr val="accent6"/>
          </a:solidFill>
        </p:grpSpPr>
        <p:sp>
          <p:nvSpPr>
            <p:cNvPr id="9" name="Google Shape;11965;p93">
              <a:extLst>
                <a:ext uri="{FF2B5EF4-FFF2-40B4-BE49-F238E27FC236}">
                  <a16:creationId xmlns:a16="http://schemas.microsoft.com/office/drawing/2014/main" id="{B3628235-AFA9-4CBA-A13B-D1ED33977DE5}"/>
                </a:ext>
              </a:extLst>
            </p:cNvPr>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0" name="Google Shape;11966;p93">
              <a:extLst>
                <a:ext uri="{FF2B5EF4-FFF2-40B4-BE49-F238E27FC236}">
                  <a16:creationId xmlns:a16="http://schemas.microsoft.com/office/drawing/2014/main" id="{4BFE1226-8AA1-A8BB-F222-2A350F7A6BAC}"/>
                </a:ext>
              </a:extLst>
            </p:cNvPr>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1" name="Google Shape;11967;p93">
              <a:extLst>
                <a:ext uri="{FF2B5EF4-FFF2-40B4-BE49-F238E27FC236}">
                  <a16:creationId xmlns:a16="http://schemas.microsoft.com/office/drawing/2014/main" id="{D15995AB-3394-93EE-1573-F1B981E51E2C}"/>
                </a:ext>
              </a:extLst>
            </p:cNvPr>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2" name="Google Shape;11968;p93">
              <a:extLst>
                <a:ext uri="{FF2B5EF4-FFF2-40B4-BE49-F238E27FC236}">
                  <a16:creationId xmlns:a16="http://schemas.microsoft.com/office/drawing/2014/main" id="{85BB08D0-D7D1-3F47-8D12-5F7B3D9038EB}"/>
                </a:ext>
              </a:extLst>
            </p:cNvPr>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3" name="Google Shape;11969;p93">
              <a:extLst>
                <a:ext uri="{FF2B5EF4-FFF2-40B4-BE49-F238E27FC236}">
                  <a16:creationId xmlns:a16="http://schemas.microsoft.com/office/drawing/2014/main" id="{B3A58583-F89B-4164-D769-4F8DECCF367B}"/>
                </a:ext>
              </a:extLst>
            </p:cNvPr>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4" name="Google Shape;11970;p93">
              <a:extLst>
                <a:ext uri="{FF2B5EF4-FFF2-40B4-BE49-F238E27FC236}">
                  <a16:creationId xmlns:a16="http://schemas.microsoft.com/office/drawing/2014/main" id="{A7682DD3-0CBB-BE8A-5C6C-6C32A62CEBE8}"/>
                </a:ext>
              </a:extLst>
            </p:cNvPr>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5" name="Google Shape;11971;p93">
              <a:extLst>
                <a:ext uri="{FF2B5EF4-FFF2-40B4-BE49-F238E27FC236}">
                  <a16:creationId xmlns:a16="http://schemas.microsoft.com/office/drawing/2014/main" id="{68A8A997-5E13-4850-0F97-FDA3F90882D3}"/>
                </a:ext>
              </a:extLst>
            </p:cNvPr>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6" name="Google Shape;11972;p93">
              <a:extLst>
                <a:ext uri="{FF2B5EF4-FFF2-40B4-BE49-F238E27FC236}">
                  <a16:creationId xmlns:a16="http://schemas.microsoft.com/office/drawing/2014/main" id="{098C2E62-E57C-A77F-ED6F-39CC63B5FE44}"/>
                </a:ext>
              </a:extLst>
            </p:cNvPr>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7" name="Google Shape;11973;p93">
              <a:extLst>
                <a:ext uri="{FF2B5EF4-FFF2-40B4-BE49-F238E27FC236}">
                  <a16:creationId xmlns:a16="http://schemas.microsoft.com/office/drawing/2014/main" id="{E5320E78-1190-30E2-6810-6D3016993509}"/>
                </a:ext>
              </a:extLst>
            </p:cNvPr>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8" name="Google Shape;11974;p93">
              <a:extLst>
                <a:ext uri="{FF2B5EF4-FFF2-40B4-BE49-F238E27FC236}">
                  <a16:creationId xmlns:a16="http://schemas.microsoft.com/office/drawing/2014/main" id="{EE8DACF9-A745-AAC5-6E9A-FF0F771B35C1}"/>
                </a:ext>
              </a:extLst>
            </p:cNvPr>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9" name="Google Shape;11975;p93">
              <a:extLst>
                <a:ext uri="{FF2B5EF4-FFF2-40B4-BE49-F238E27FC236}">
                  <a16:creationId xmlns:a16="http://schemas.microsoft.com/office/drawing/2014/main" id="{D0664DC4-0A36-AD61-209D-5E606852D44C}"/>
                </a:ext>
              </a:extLst>
            </p:cNvPr>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20" name="Google Shape;11976;p93">
              <a:extLst>
                <a:ext uri="{FF2B5EF4-FFF2-40B4-BE49-F238E27FC236}">
                  <a16:creationId xmlns:a16="http://schemas.microsoft.com/office/drawing/2014/main" id="{90A4343D-D952-CAEF-3E2C-C0D39E054D60}"/>
                </a:ext>
              </a:extLst>
            </p:cNvPr>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21" name="Google Shape;11977;p93">
              <a:extLst>
                <a:ext uri="{FF2B5EF4-FFF2-40B4-BE49-F238E27FC236}">
                  <a16:creationId xmlns:a16="http://schemas.microsoft.com/office/drawing/2014/main" id="{A23204CB-75AB-E324-B635-CD9D7187149E}"/>
                </a:ext>
              </a:extLst>
            </p:cNvPr>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22" name="Google Shape;11978;p93">
              <a:extLst>
                <a:ext uri="{FF2B5EF4-FFF2-40B4-BE49-F238E27FC236}">
                  <a16:creationId xmlns:a16="http://schemas.microsoft.com/office/drawing/2014/main" id="{F5DD1A3C-B8C6-D1D4-A9CA-DADB6455B7F4}"/>
                </a:ext>
              </a:extLst>
            </p:cNvPr>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1143"/>
        <p:cNvGrpSpPr/>
        <p:nvPr/>
      </p:nvGrpSpPr>
      <p:grpSpPr>
        <a:xfrm>
          <a:off x="0" y="0"/>
          <a:ext cx="0" cy="0"/>
          <a:chOff x="0" y="0"/>
          <a:chExt cx="0" cy="0"/>
        </a:xfrm>
      </p:grpSpPr>
      <p:sp>
        <p:nvSpPr>
          <p:cNvPr id="1144" name="Google Shape;1144;p71"/>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en"/>
              <a:t>Safety at risk/1</a:t>
            </a:r>
            <a:endParaRPr>
              <a:solidFill>
                <a:schemeClr val="lt1"/>
              </a:solidFill>
            </a:endParaRPr>
          </a:p>
        </p:txBody>
      </p:sp>
      <p:sp>
        <p:nvSpPr>
          <p:cNvPr id="1145" name="Google Shape;1145;p71"/>
          <p:cNvSpPr/>
          <p:nvPr/>
        </p:nvSpPr>
        <p:spPr>
          <a:xfrm>
            <a:off x="3121800" y="1355525"/>
            <a:ext cx="2900400" cy="525300"/>
          </a:xfrm>
          <a:prstGeom prst="rect">
            <a:avLst/>
          </a:prstGeom>
          <a:noFill/>
          <a:ln>
            <a:noFill/>
          </a:ln>
        </p:spPr>
        <p:txBody>
          <a:bodyPr spcFirstLastPara="1" wrap="square" lIns="91425" tIns="91425" rIns="91425" bIns="91425" anchor="ctr" anchorCtr="0">
            <a:noAutofit/>
          </a:bodyPr>
          <a:lstStyle/>
          <a:p>
            <a:pPr algn="ctr"/>
            <a:r>
              <a:rPr lang="en" sz="2500">
                <a:solidFill>
                  <a:srgbClr val="FFFFFF"/>
                </a:solidFill>
                <a:latin typeface="Russo One"/>
                <a:ea typeface="Russo One"/>
                <a:cs typeface="Russo One"/>
              </a:rPr>
              <a:t>Setup </a:t>
            </a:r>
          </a:p>
        </p:txBody>
      </p:sp>
      <p:sp>
        <p:nvSpPr>
          <p:cNvPr id="1146" name="Google Shape;1146;p71"/>
          <p:cNvSpPr/>
          <p:nvPr/>
        </p:nvSpPr>
        <p:spPr>
          <a:xfrm>
            <a:off x="5980103" y="2272075"/>
            <a:ext cx="2170200" cy="525300"/>
          </a:xfrm>
          <a:prstGeom prst="rect">
            <a:avLst/>
          </a:prstGeom>
          <a:noFill/>
          <a:ln>
            <a:noFill/>
          </a:ln>
        </p:spPr>
        <p:txBody>
          <a:bodyPr spcFirstLastPara="1" wrap="square" lIns="91425" tIns="91425" rIns="91425" bIns="91425" anchor="ctr" anchorCtr="0">
            <a:noAutofit/>
          </a:bodyPr>
          <a:lstStyle/>
          <a:p>
            <a:pPr algn="ctr"/>
            <a:r>
              <a:rPr lang="en" sz="1800" err="1">
                <a:solidFill>
                  <a:schemeClr val="lt1"/>
                </a:solidFill>
                <a:latin typeface="Russo One"/>
                <a:ea typeface="Russo One"/>
                <a:cs typeface="Russo One"/>
              </a:rPr>
              <a:t>LandTiger</a:t>
            </a:r>
            <a:r>
              <a:rPr lang="en" sz="2000">
                <a:solidFill>
                  <a:schemeClr val="lt1"/>
                </a:solidFill>
                <a:latin typeface="Russo One"/>
                <a:ea typeface="Russo One"/>
                <a:cs typeface="Russo One"/>
              </a:rPr>
              <a:t> </a:t>
            </a:r>
            <a:r>
              <a:rPr lang="en" sz="1800">
                <a:solidFill>
                  <a:schemeClr val="lt1"/>
                </a:solidFill>
                <a:latin typeface="Russo One"/>
                <a:ea typeface="Russo One"/>
                <a:cs typeface="Russo One"/>
              </a:rPr>
              <a:t>LPC1768</a:t>
            </a:r>
            <a:r>
              <a:rPr lang="en" sz="2000">
                <a:solidFill>
                  <a:schemeClr val="lt1"/>
                </a:solidFill>
                <a:latin typeface="Russo One"/>
                <a:ea typeface="Russo One"/>
                <a:cs typeface="Russo One"/>
              </a:rPr>
              <a:t> </a:t>
            </a:r>
          </a:p>
        </p:txBody>
      </p:sp>
      <p:sp>
        <p:nvSpPr>
          <p:cNvPr id="1147" name="Google Shape;1147;p71"/>
          <p:cNvSpPr/>
          <p:nvPr/>
        </p:nvSpPr>
        <p:spPr>
          <a:xfrm>
            <a:off x="3486600" y="2272075"/>
            <a:ext cx="2170800" cy="52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Russo One"/>
                <a:ea typeface="Russo One"/>
                <a:cs typeface="Russo One"/>
                <a:sym typeface="Russo One"/>
              </a:rPr>
              <a:t>PuTTY</a:t>
            </a:r>
            <a:endParaRPr sz="2000">
              <a:solidFill>
                <a:schemeClr val="lt1"/>
              </a:solidFill>
              <a:latin typeface="Russo One"/>
              <a:ea typeface="Russo One"/>
              <a:cs typeface="Russo One"/>
              <a:sym typeface="Russo One"/>
            </a:endParaRPr>
          </a:p>
        </p:txBody>
      </p:sp>
      <p:sp>
        <p:nvSpPr>
          <p:cNvPr id="1148" name="Google Shape;1148;p71"/>
          <p:cNvSpPr/>
          <p:nvPr/>
        </p:nvSpPr>
        <p:spPr>
          <a:xfrm>
            <a:off x="993437" y="2272075"/>
            <a:ext cx="2170800" cy="525300"/>
          </a:xfrm>
          <a:prstGeom prst="rect">
            <a:avLst/>
          </a:prstGeom>
          <a:noFill/>
          <a:ln>
            <a:noFill/>
          </a:ln>
        </p:spPr>
        <p:txBody>
          <a:bodyPr spcFirstLastPara="1" wrap="square" lIns="91425" tIns="91425" rIns="91425" bIns="91425" anchor="ctr" anchorCtr="0">
            <a:noAutofit/>
          </a:bodyPr>
          <a:lstStyle/>
          <a:p>
            <a:pPr algn="ctr"/>
            <a:r>
              <a:rPr lang="en" sz="2000">
                <a:solidFill>
                  <a:srgbClr val="FFFFFF"/>
                </a:solidFill>
                <a:latin typeface="Russo One"/>
                <a:ea typeface="Russo One"/>
                <a:cs typeface="Russo One"/>
              </a:rPr>
              <a:t>Keil uVision5</a:t>
            </a:r>
          </a:p>
        </p:txBody>
      </p:sp>
      <p:cxnSp>
        <p:nvCxnSpPr>
          <p:cNvPr id="1149" name="Google Shape;1149;p71"/>
          <p:cNvCxnSpPr>
            <a:stCxn id="1145" idx="2"/>
            <a:endCxn id="1148" idx="0"/>
          </p:cNvCxnSpPr>
          <p:nvPr/>
        </p:nvCxnSpPr>
        <p:spPr>
          <a:xfrm rot="5400000">
            <a:off x="3129750" y="829775"/>
            <a:ext cx="391200" cy="2493300"/>
          </a:xfrm>
          <a:prstGeom prst="bentConnector3">
            <a:avLst>
              <a:gd name="adj1" fmla="val 50006"/>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cxnSp>
        <p:nvCxnSpPr>
          <p:cNvPr id="1150" name="Google Shape;1150;p71"/>
          <p:cNvCxnSpPr>
            <a:cxnSpLocks/>
            <a:stCxn id="1145" idx="2"/>
            <a:endCxn id="1146" idx="0"/>
          </p:cNvCxnSpPr>
          <p:nvPr/>
        </p:nvCxnSpPr>
        <p:spPr>
          <a:xfrm rot="16200000" flipH="1">
            <a:off x="5623050" y="829775"/>
            <a:ext cx="391200" cy="2493300"/>
          </a:xfrm>
          <a:prstGeom prst="bentConnector3">
            <a:avLst>
              <a:gd name="adj1" fmla="val 50006"/>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sp>
        <p:nvSpPr>
          <p:cNvPr id="1151" name="Google Shape;1151;p71"/>
          <p:cNvSpPr/>
          <p:nvPr/>
        </p:nvSpPr>
        <p:spPr>
          <a:xfrm>
            <a:off x="993569" y="3054827"/>
            <a:ext cx="2170800" cy="1156200"/>
          </a:xfrm>
          <a:prstGeom prst="rect">
            <a:avLst/>
          </a:prstGeom>
          <a:noFill/>
          <a:ln>
            <a:noFill/>
          </a:ln>
        </p:spPr>
        <p:txBody>
          <a:bodyPr spcFirstLastPara="1" wrap="square" lIns="91425" tIns="91425" rIns="91425" bIns="91425" anchor="ctr" anchorCtr="0">
            <a:noAutofit/>
          </a:bodyPr>
          <a:lstStyle/>
          <a:p>
            <a:pPr marL="91440"/>
            <a:r>
              <a:rPr lang="it-IT">
                <a:solidFill>
                  <a:srgbClr val="FFFFFF"/>
                </a:solidFill>
                <a:latin typeface="Inconsolata"/>
                <a:ea typeface="Inconsolata"/>
                <a:cs typeface="Inconsolata"/>
              </a:rPr>
              <a:t>IDE </a:t>
            </a:r>
            <a:r>
              <a:rPr lang="it-IT" err="1">
                <a:solidFill>
                  <a:srgbClr val="FFFFFF"/>
                </a:solidFill>
                <a:latin typeface="Inconsolata"/>
                <a:ea typeface="Inconsolata"/>
                <a:cs typeface="Inconsolata"/>
              </a:rPr>
              <a:t>used</a:t>
            </a:r>
            <a:r>
              <a:rPr lang="it-IT">
                <a:solidFill>
                  <a:srgbClr val="FFFFFF"/>
                </a:solidFill>
                <a:latin typeface="Inconsolata"/>
                <a:ea typeface="Inconsolata"/>
                <a:cs typeface="Inconsolata"/>
              </a:rPr>
              <a:t> to source code editing and </a:t>
            </a:r>
            <a:r>
              <a:rPr lang="it-IT" err="1">
                <a:solidFill>
                  <a:srgbClr val="FFFFFF"/>
                </a:solidFill>
                <a:latin typeface="Inconsolata"/>
                <a:ea typeface="Inconsolata"/>
                <a:cs typeface="Inconsolata"/>
              </a:rPr>
              <a:t>program</a:t>
            </a:r>
            <a:r>
              <a:rPr lang="it-IT">
                <a:solidFill>
                  <a:srgbClr val="FFFFFF"/>
                </a:solidFill>
                <a:latin typeface="Inconsolata"/>
                <a:ea typeface="Inconsolata"/>
                <a:cs typeface="Inconsolata"/>
              </a:rPr>
              <a:t> debugging</a:t>
            </a:r>
          </a:p>
        </p:txBody>
      </p:sp>
      <p:cxnSp>
        <p:nvCxnSpPr>
          <p:cNvPr id="1152" name="Google Shape;1152;p71"/>
          <p:cNvCxnSpPr>
            <a:stCxn id="1148" idx="2"/>
            <a:endCxn id="1151" idx="0"/>
          </p:cNvCxnSpPr>
          <p:nvPr/>
        </p:nvCxnSpPr>
        <p:spPr>
          <a:xfrm>
            <a:off x="2078837" y="2797375"/>
            <a:ext cx="0" cy="257400"/>
          </a:xfrm>
          <a:prstGeom prst="straightConnector1">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sp>
        <p:nvSpPr>
          <p:cNvPr id="1153" name="Google Shape;1153;p71"/>
          <p:cNvSpPr/>
          <p:nvPr/>
        </p:nvSpPr>
        <p:spPr>
          <a:xfrm>
            <a:off x="3486600" y="3054820"/>
            <a:ext cx="2170800" cy="1156200"/>
          </a:xfrm>
          <a:prstGeom prst="rect">
            <a:avLst/>
          </a:prstGeom>
          <a:noFill/>
          <a:ln>
            <a:noFill/>
          </a:ln>
        </p:spPr>
        <p:txBody>
          <a:bodyPr spcFirstLastPara="1" wrap="square" lIns="91425" tIns="91425" rIns="91425" bIns="91425" anchor="ctr" anchorCtr="0">
            <a:noAutofit/>
          </a:bodyPr>
          <a:lstStyle/>
          <a:p>
            <a:pPr marL="2540">
              <a:buClr>
                <a:srgbClr val="FFFFFF"/>
              </a:buClr>
              <a:buSzPts val="1400"/>
            </a:pPr>
            <a:r>
              <a:rPr lang="en" sz="1200">
                <a:solidFill>
                  <a:srgbClr val="FFFFFF"/>
                </a:solidFill>
                <a:latin typeface="Inconsolata"/>
                <a:ea typeface="Inconsolata"/>
                <a:cs typeface="Inconsolata"/>
              </a:rPr>
              <a:t>Terminal Emulator needed to simulate the flow of incoming external data to the board</a:t>
            </a:r>
          </a:p>
        </p:txBody>
      </p:sp>
      <p:cxnSp>
        <p:nvCxnSpPr>
          <p:cNvPr id="1154" name="Google Shape;1154;p71"/>
          <p:cNvCxnSpPr>
            <a:stCxn id="1147" idx="2"/>
            <a:endCxn id="1153" idx="0"/>
          </p:cNvCxnSpPr>
          <p:nvPr/>
        </p:nvCxnSpPr>
        <p:spPr>
          <a:xfrm>
            <a:off x="4572000" y="2797375"/>
            <a:ext cx="0" cy="257400"/>
          </a:xfrm>
          <a:prstGeom prst="straightConnector1">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sp>
        <p:nvSpPr>
          <p:cNvPr id="1155" name="Google Shape;1155;p71"/>
          <p:cNvSpPr/>
          <p:nvPr/>
        </p:nvSpPr>
        <p:spPr>
          <a:xfrm>
            <a:off x="5979763" y="3054830"/>
            <a:ext cx="2170800" cy="1156200"/>
          </a:xfrm>
          <a:prstGeom prst="rect">
            <a:avLst/>
          </a:prstGeom>
          <a:noFill/>
          <a:ln>
            <a:noFill/>
          </a:ln>
        </p:spPr>
        <p:txBody>
          <a:bodyPr spcFirstLastPara="1" wrap="square" lIns="91425" tIns="91425" rIns="91425" bIns="91425" anchor="ctr" anchorCtr="0">
            <a:noAutofit/>
          </a:bodyPr>
          <a:lstStyle/>
          <a:p>
            <a:pPr marL="91440"/>
            <a:r>
              <a:rPr lang="en">
                <a:solidFill>
                  <a:srgbClr val="FFFFFF"/>
                </a:solidFill>
                <a:latin typeface="Inconsolata"/>
                <a:ea typeface="Inconsolata"/>
                <a:cs typeface="Inconsolata"/>
              </a:rPr>
              <a:t>Physical embedded system connected to host pc through UART connection</a:t>
            </a:r>
          </a:p>
        </p:txBody>
      </p:sp>
      <p:cxnSp>
        <p:nvCxnSpPr>
          <p:cNvPr id="1156" name="Google Shape;1156;p71"/>
          <p:cNvCxnSpPr>
            <a:stCxn id="1146" idx="2"/>
            <a:endCxn id="1155" idx="0"/>
          </p:cNvCxnSpPr>
          <p:nvPr/>
        </p:nvCxnSpPr>
        <p:spPr>
          <a:xfrm>
            <a:off x="7065203" y="2797375"/>
            <a:ext cx="0" cy="257400"/>
          </a:xfrm>
          <a:prstGeom prst="straightConnector1">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cxnSp>
        <p:nvCxnSpPr>
          <p:cNvPr id="1157" name="Google Shape;1157;p71"/>
          <p:cNvCxnSpPr>
            <a:stCxn id="1145" idx="2"/>
            <a:endCxn id="1147" idx="0"/>
          </p:cNvCxnSpPr>
          <p:nvPr/>
        </p:nvCxnSpPr>
        <p:spPr>
          <a:xfrm>
            <a:off x="4572000" y="1880825"/>
            <a:ext cx="0" cy="391200"/>
          </a:xfrm>
          <a:prstGeom prst="straightConnector1">
            <a:avLst/>
          </a:prstGeom>
          <a:noFill/>
          <a:ln w="28575" cap="flat" cmpd="sng">
            <a:solidFill>
              <a:schemeClr val="lt1"/>
            </a:solidFill>
            <a:prstDash val="solid"/>
            <a:round/>
            <a:headEnd type="none" w="med" len="med"/>
            <a:tailEnd type="none" w="med" len="med"/>
          </a:ln>
          <a:effectLst>
            <a:outerShdw blurRad="57150" dist="19050" dir="5400000" algn="bl" rotWithShape="0">
              <a:schemeClr val="lt1">
                <a:alpha val="50000"/>
              </a:schemeClr>
            </a:outerShdw>
          </a:effectLst>
        </p:spPr>
      </p:cxnSp>
      <p:grpSp>
        <p:nvGrpSpPr>
          <p:cNvPr id="1158" name="Google Shape;1158;p71"/>
          <p:cNvGrpSpPr/>
          <p:nvPr/>
        </p:nvGrpSpPr>
        <p:grpSpPr>
          <a:xfrm>
            <a:off x="6803444" y="1339362"/>
            <a:ext cx="2125029" cy="403038"/>
            <a:chOff x="6787353" y="621971"/>
            <a:chExt cx="2125029" cy="403038"/>
          </a:xfrm>
        </p:grpSpPr>
        <p:sp>
          <p:nvSpPr>
            <p:cNvPr id="1159" name="Google Shape;1159;p71"/>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1"/>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1"/>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1"/>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1"/>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1"/>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71"/>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1"/>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1"/>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a:t>
            </a:r>
            <a:fld id="{00000000-1234-1234-1234-123412341234}" type="slidenum">
              <a:rPr lang="en" dirty="0"/>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554"/>
        <p:cNvGrpSpPr/>
        <p:nvPr/>
      </p:nvGrpSpPr>
      <p:grpSpPr>
        <a:xfrm>
          <a:off x="0" y="0"/>
          <a:ext cx="0" cy="0"/>
          <a:chOff x="0" y="0"/>
          <a:chExt cx="0" cy="0"/>
        </a:xfrm>
      </p:grpSpPr>
      <p:sp>
        <p:nvSpPr>
          <p:cNvPr id="557" name="Google Shape;557;p51"/>
          <p:cNvSpPr txBox="1">
            <a:spLocks noGrp="1"/>
          </p:cNvSpPr>
          <p:nvPr>
            <p:ph type="title" idx="2"/>
          </p:nvPr>
        </p:nvSpPr>
        <p:spPr>
          <a:xfrm>
            <a:off x="896316" y="3196013"/>
            <a:ext cx="2382600" cy="457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LCD</a:t>
            </a:r>
          </a:p>
        </p:txBody>
      </p:sp>
      <p:sp>
        <p:nvSpPr>
          <p:cNvPr id="558" name="Google Shape;558;p51"/>
          <p:cNvSpPr txBox="1">
            <a:spLocks noGrp="1"/>
          </p:cNvSpPr>
          <p:nvPr>
            <p:ph type="subTitle" idx="3"/>
          </p:nvPr>
        </p:nvSpPr>
        <p:spPr>
          <a:xfrm>
            <a:off x="612652" y="3653213"/>
            <a:ext cx="2666264" cy="484800"/>
          </a:xfrm>
          <a:prstGeom prst="rect">
            <a:avLst/>
          </a:prstGeom>
        </p:spPr>
        <p:txBody>
          <a:bodyPr spcFirstLastPara="1" wrap="square" lIns="91425" tIns="91425" rIns="91425" bIns="91425" anchor="t" anchorCtr="0">
            <a:noAutofit/>
          </a:bodyPr>
          <a:lstStyle/>
          <a:p>
            <a:pPr marL="0" indent="0" algn="r"/>
            <a:r>
              <a:rPr lang="en"/>
              <a:t>Screen outputs the status of the system continuously.</a:t>
            </a:r>
          </a:p>
        </p:txBody>
      </p:sp>
      <p:sp>
        <p:nvSpPr>
          <p:cNvPr id="559" name="Google Shape;559;p51"/>
          <p:cNvSpPr txBox="1">
            <a:spLocks noGrp="1"/>
          </p:cNvSpPr>
          <p:nvPr>
            <p:ph type="title" idx="4"/>
          </p:nvPr>
        </p:nvSpPr>
        <p:spPr>
          <a:xfrm>
            <a:off x="1006507" y="1508318"/>
            <a:ext cx="2382600" cy="457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DMA</a:t>
            </a:r>
            <a:endParaRPr/>
          </a:p>
        </p:txBody>
      </p:sp>
      <p:sp>
        <p:nvSpPr>
          <p:cNvPr id="560" name="Google Shape;560;p51"/>
          <p:cNvSpPr txBox="1">
            <a:spLocks noGrp="1"/>
          </p:cNvSpPr>
          <p:nvPr>
            <p:ph type="subTitle" idx="5"/>
          </p:nvPr>
        </p:nvSpPr>
        <p:spPr>
          <a:xfrm>
            <a:off x="796200" y="2100027"/>
            <a:ext cx="2482716" cy="484800"/>
          </a:xfrm>
          <a:prstGeom prst="rect">
            <a:avLst/>
          </a:prstGeom>
        </p:spPr>
        <p:txBody>
          <a:bodyPr spcFirstLastPara="1" wrap="square" lIns="91425" tIns="91425" rIns="91425" bIns="91425" anchor="t" anchorCtr="0">
            <a:noAutofit/>
          </a:bodyPr>
          <a:lstStyle/>
          <a:p>
            <a:pPr marL="0" indent="0"/>
            <a:r>
              <a:rPr lang="en"/>
              <a:t>Direct Memory Access speeds up the data transfer with sensors and permits the DMA attack.</a:t>
            </a:r>
          </a:p>
        </p:txBody>
      </p:sp>
      <p:sp>
        <p:nvSpPr>
          <p:cNvPr id="561" name="Google Shape;561;p51"/>
          <p:cNvSpPr txBox="1">
            <a:spLocks noGrp="1"/>
          </p:cNvSpPr>
          <p:nvPr>
            <p:ph type="title" idx="6"/>
          </p:nvPr>
        </p:nvSpPr>
        <p:spPr>
          <a:xfrm>
            <a:off x="5754893" y="1504950"/>
            <a:ext cx="23826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UART</a:t>
            </a:r>
            <a:endParaRPr/>
          </a:p>
        </p:txBody>
      </p:sp>
      <p:sp>
        <p:nvSpPr>
          <p:cNvPr id="562" name="Google Shape;562;p51"/>
          <p:cNvSpPr txBox="1">
            <a:spLocks noGrp="1"/>
          </p:cNvSpPr>
          <p:nvPr>
            <p:ph type="subTitle" idx="7"/>
          </p:nvPr>
        </p:nvSpPr>
        <p:spPr>
          <a:xfrm>
            <a:off x="5754882" y="1962150"/>
            <a:ext cx="2766381" cy="284567"/>
          </a:xfrm>
          <a:prstGeom prst="rect">
            <a:avLst/>
          </a:prstGeom>
        </p:spPr>
        <p:txBody>
          <a:bodyPr spcFirstLastPara="1" wrap="square" lIns="91425" tIns="91425" rIns="91425" bIns="91425" anchor="t" anchorCtr="0">
            <a:noAutofit/>
          </a:bodyPr>
          <a:lstStyle/>
          <a:p>
            <a:pPr marL="0" indent="0"/>
            <a:r>
              <a:rPr lang="en"/>
              <a:t>The system receives data from sensors over UART and executes operations based on the incoming data.</a:t>
            </a:r>
          </a:p>
          <a:p>
            <a:pPr marL="0" indent="0"/>
            <a:endParaRPr lang="en"/>
          </a:p>
          <a:p>
            <a:pPr marL="0" indent="0"/>
            <a:r>
              <a:rPr lang="en"/>
              <a:t>CRC is applied to the received data and if the condition is not respected actions are not performed.</a:t>
            </a:r>
          </a:p>
          <a:p>
            <a:pPr marL="0" indent="0"/>
            <a:endParaRPr lang="en"/>
          </a:p>
          <a:p>
            <a:pPr marL="0" indent="0"/>
            <a:endParaRPr lang="en"/>
          </a:p>
          <a:p>
            <a:pPr marL="0" indent="0"/>
            <a:endParaRPr lang="en"/>
          </a:p>
        </p:txBody>
      </p:sp>
      <p:sp>
        <p:nvSpPr>
          <p:cNvPr id="563" name="Google Shape;563;p51"/>
          <p:cNvSpPr txBox="1">
            <a:spLocks noGrp="1"/>
          </p:cNvSpPr>
          <p:nvPr>
            <p:ph type="title" idx="8"/>
          </p:nvPr>
        </p:nvSpPr>
        <p:spPr>
          <a:xfrm>
            <a:off x="720000" y="539998"/>
            <a:ext cx="7704000" cy="432900"/>
          </a:xfrm>
          <a:prstGeom prst="rect">
            <a:avLst/>
          </a:prstGeom>
        </p:spPr>
        <p:txBody>
          <a:bodyPr spcFirstLastPara="1" wrap="square" lIns="91425" tIns="91425" rIns="91425" bIns="91425" anchor="ctr" anchorCtr="0">
            <a:noAutofit/>
          </a:bodyPr>
          <a:lstStyle/>
          <a:p>
            <a:r>
              <a:rPr lang="en"/>
              <a:t>Safety at risk/2</a:t>
            </a:r>
          </a:p>
        </p:txBody>
      </p:sp>
      <p:pic>
        <p:nvPicPr>
          <p:cNvPr id="564" name="Google Shape;564;p51" descr="Immagine che contiene elettronico, circuito&#10;&#10;Descrizione generata automaticamente"/>
          <p:cNvPicPr preferRelativeResize="0"/>
          <p:nvPr/>
        </p:nvPicPr>
        <p:blipFill rotWithShape="1">
          <a:blip r:embed="rId3"/>
          <a:srcRect l="1720" t="7598" r="2948" b="8578"/>
          <a:stretch/>
        </p:blipFill>
        <p:spPr>
          <a:xfrm>
            <a:off x="3656109" y="1966041"/>
            <a:ext cx="1834044" cy="1948481"/>
          </a:xfrm>
          <a:prstGeom prst="snip2DiagRect">
            <a:avLst>
              <a:gd name="adj1" fmla="val 17622"/>
              <a:gd name="adj2" fmla="val 16667"/>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pic>
      <p:grpSp>
        <p:nvGrpSpPr>
          <p:cNvPr id="565" name="Google Shape;565;p51"/>
          <p:cNvGrpSpPr/>
          <p:nvPr/>
        </p:nvGrpSpPr>
        <p:grpSpPr>
          <a:xfrm>
            <a:off x="7342830" y="914412"/>
            <a:ext cx="1585643" cy="403038"/>
            <a:chOff x="7318730" y="4111487"/>
            <a:chExt cx="1585643" cy="403038"/>
          </a:xfrm>
        </p:grpSpPr>
        <p:sp>
          <p:nvSpPr>
            <p:cNvPr id="566" name="Google Shape;566;p51"/>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1"/>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1"/>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1"/>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1"/>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1"/>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 name="Google Shape;572;p51"/>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1"/>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1"/>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CasellaDiTesto 2">
            <a:extLst>
              <a:ext uri="{FF2B5EF4-FFF2-40B4-BE49-F238E27FC236}">
                <a16:creationId xmlns:a16="http://schemas.microsoft.com/office/drawing/2014/main" id="{C92766BC-443E-9061-C844-E294C6F98C2E}"/>
              </a:ext>
            </a:extLst>
          </p:cNvPr>
          <p:cNvSpPr txBox="1"/>
          <p:nvPr/>
        </p:nvSpPr>
        <p:spPr>
          <a:xfrm>
            <a:off x="4144317" y="4050328"/>
            <a:ext cx="143122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00" err="1">
                <a:solidFill>
                  <a:schemeClr val="lt1"/>
                </a:solidFill>
                <a:latin typeface="Inconsolata"/>
                <a:ea typeface="Inconsolata"/>
                <a:sym typeface="Inconsolata"/>
              </a:rPr>
              <a:t>LandTiger</a:t>
            </a:r>
            <a:r>
              <a:rPr lang="en-US" sz="700">
                <a:solidFill>
                  <a:schemeClr val="lt1"/>
                </a:solidFill>
                <a:latin typeface="Inconsolata"/>
                <a:ea typeface="Inconsolata"/>
                <a:sym typeface="Inconsolata"/>
              </a:rPr>
              <a:t> v2.0 LPC1768  (</a:t>
            </a:r>
            <a:r>
              <a:rPr lang="en-US" sz="700">
                <a:solidFill>
                  <a:schemeClr val="lt1"/>
                </a:solidFill>
                <a:latin typeface="Inconsolata"/>
                <a:ea typeface="Inconsolata"/>
                <a:sym typeface="Inconsolata"/>
                <a:hlinkClick r:id="rId4">
                  <a:extLst>
                    <a:ext uri="{A12FA001-AC4F-418D-AE19-62706E023703}">
                      <ahyp:hlinkClr xmlns:ahyp="http://schemas.microsoft.com/office/drawing/2018/hyperlinkcolor" val="tx"/>
                    </a:ext>
                  </a:extLst>
                </a:hlinkClick>
              </a:rPr>
              <a:t>source)</a:t>
            </a:r>
            <a:endParaRPr lang="en-US" sz="700">
              <a:solidFill>
                <a:schemeClr val="lt1"/>
              </a:solidFill>
              <a:latin typeface="Inconsolata"/>
              <a:ea typeface="Inconsolata"/>
            </a:endParaRPr>
          </a:p>
        </p:txBody>
      </p:sp>
    </p:spTree>
    <p:extLst>
      <p:ext uri="{BB962C8B-B14F-4D97-AF65-F5344CB8AC3E}">
        <p14:creationId xmlns:p14="http://schemas.microsoft.com/office/powerpoint/2010/main" val="16876641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817"/>
        <p:cNvGrpSpPr/>
        <p:nvPr/>
      </p:nvGrpSpPr>
      <p:grpSpPr>
        <a:xfrm>
          <a:off x="0" y="0"/>
          <a:ext cx="0" cy="0"/>
          <a:chOff x="0" y="0"/>
          <a:chExt cx="0" cy="0"/>
        </a:xfrm>
      </p:grpSpPr>
      <p:sp>
        <p:nvSpPr>
          <p:cNvPr id="818" name="Google Shape;818;p60"/>
          <p:cNvSpPr txBox="1">
            <a:spLocks noGrp="1"/>
          </p:cNvSpPr>
          <p:nvPr>
            <p:ph type="title"/>
          </p:nvPr>
        </p:nvSpPr>
        <p:spPr>
          <a:xfrm>
            <a:off x="1284000" y="1754238"/>
            <a:ext cx="6576000" cy="11313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a:t>15th</a:t>
            </a:r>
            <a:endParaRPr lang="it-IT"/>
          </a:p>
        </p:txBody>
      </p:sp>
      <p:sp>
        <p:nvSpPr>
          <p:cNvPr id="819" name="Google Shape;819;p60"/>
          <p:cNvSpPr txBox="1">
            <a:spLocks noGrp="1"/>
          </p:cNvSpPr>
          <p:nvPr>
            <p:ph type="subTitle" idx="1"/>
          </p:nvPr>
        </p:nvSpPr>
        <p:spPr>
          <a:xfrm>
            <a:off x="1284000" y="2885550"/>
            <a:ext cx="6576000" cy="451800"/>
          </a:xfrm>
          <a:prstGeom prst="rect">
            <a:avLst/>
          </a:prstGeom>
        </p:spPr>
        <p:txBody>
          <a:bodyPr spcFirstLastPara="1" wrap="square" lIns="91425" tIns="91425" rIns="91425" bIns="91425" anchor="ctr" anchorCtr="0">
            <a:noAutofit/>
          </a:bodyPr>
          <a:lstStyle/>
          <a:p>
            <a:pPr marL="0" indent="0"/>
            <a:r>
              <a:rPr lang="en"/>
              <a:t>Position on 2022 Common Weakness Enumeration (CWE™) Top 25 Most Dangerous Software Weaknesses list </a:t>
            </a:r>
          </a:p>
        </p:txBody>
      </p:sp>
      <p:grpSp>
        <p:nvGrpSpPr>
          <p:cNvPr id="820" name="Google Shape;820;p60"/>
          <p:cNvGrpSpPr/>
          <p:nvPr/>
        </p:nvGrpSpPr>
        <p:grpSpPr>
          <a:xfrm>
            <a:off x="7336918" y="872362"/>
            <a:ext cx="1585643" cy="403038"/>
            <a:chOff x="7318730" y="4111487"/>
            <a:chExt cx="1585643" cy="403038"/>
          </a:xfrm>
        </p:grpSpPr>
        <p:sp>
          <p:nvSpPr>
            <p:cNvPr id="821" name="Google Shape;821;p60"/>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0"/>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0"/>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0"/>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0"/>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0"/>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 name="Google Shape;827;p60"/>
          <p:cNvSpPr/>
          <p:nvPr/>
        </p:nvSpPr>
        <p:spPr>
          <a:xfrm>
            <a:off x="289778" y="4523706"/>
            <a:ext cx="462678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0"/>
          <p:cNvSpPr/>
          <p:nvPr/>
        </p:nvSpPr>
        <p:spPr>
          <a:xfrm>
            <a:off x="48422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0"/>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a:t>
            </a:r>
            <a:fld id="{00000000-1234-1234-1234-123412341234}" type="slidenum">
              <a:rPr lang="en"/>
              <a:t>23</a:t>
            </a:fld>
            <a:endParaRPr/>
          </a:p>
        </p:txBody>
      </p:sp>
      <p:grpSp>
        <p:nvGrpSpPr>
          <p:cNvPr id="830" name="Google Shape;830;p60"/>
          <p:cNvGrpSpPr/>
          <p:nvPr/>
        </p:nvGrpSpPr>
        <p:grpSpPr>
          <a:xfrm>
            <a:off x="240971" y="4308846"/>
            <a:ext cx="4176678" cy="143201"/>
            <a:chOff x="738250" y="4461246"/>
            <a:chExt cx="4176678" cy="143201"/>
          </a:xfrm>
        </p:grpSpPr>
        <p:sp>
          <p:nvSpPr>
            <p:cNvPr id="831" name="Google Shape;831;p60"/>
            <p:cNvSpPr/>
            <p:nvPr/>
          </p:nvSpPr>
          <p:spPr>
            <a:xfrm>
              <a:off x="738250" y="4523701"/>
              <a:ext cx="4028031"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0"/>
            <p:cNvSpPr/>
            <p:nvPr/>
          </p:nvSpPr>
          <p:spPr>
            <a:xfrm>
              <a:off x="47660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 name="Google Shape;833;p60"/>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0"/>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0"/>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479;p49">
            <a:extLst>
              <a:ext uri="{FF2B5EF4-FFF2-40B4-BE49-F238E27FC236}">
                <a16:creationId xmlns:a16="http://schemas.microsoft.com/office/drawing/2014/main" id="{B4487218-301F-292E-5D4F-5856AAA335B2}"/>
              </a:ext>
            </a:extLst>
          </p:cNvPr>
          <p:cNvSpPr txBox="1">
            <a:spLocks/>
          </p:cNvSpPr>
          <p:nvPr/>
        </p:nvSpPr>
        <p:spPr>
          <a:xfrm>
            <a:off x="720000" y="656235"/>
            <a:ext cx="7704000" cy="432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lt1"/>
              </a:buClr>
              <a:buSzPts val="3500"/>
            </a:pPr>
            <a:r>
              <a:rPr lang="it-IT" sz="2800">
                <a:solidFill>
                  <a:schemeClr val="lt1"/>
                </a:solidFill>
                <a:latin typeface="Russo One"/>
                <a:sym typeface="Russo One"/>
              </a:rPr>
              <a:t>Hard-</a:t>
            </a:r>
            <a:r>
              <a:rPr lang="it-IT" sz="2800" err="1">
                <a:solidFill>
                  <a:schemeClr val="lt1"/>
                </a:solidFill>
                <a:latin typeface="Russo One"/>
                <a:sym typeface="Russo One"/>
              </a:rPr>
              <a:t>coded</a:t>
            </a:r>
            <a:r>
              <a:rPr lang="it-IT" sz="2800">
                <a:solidFill>
                  <a:schemeClr val="lt1"/>
                </a:solidFill>
                <a:latin typeface="Russo One"/>
                <a:sym typeface="Russo One"/>
              </a:rPr>
              <a:t> </a:t>
            </a:r>
            <a:r>
              <a:rPr lang="it-IT" sz="2800" err="1">
                <a:solidFill>
                  <a:schemeClr val="lt1"/>
                </a:solidFill>
                <a:latin typeface="Russo One"/>
                <a:sym typeface="Russo One"/>
              </a:rPr>
              <a:t>credentials</a:t>
            </a:r>
            <a:endParaRPr lang="it-IT" sz="2800">
              <a:solidFill>
                <a:schemeClr val="lt1"/>
              </a:solidFill>
              <a:latin typeface="Russo One"/>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764"/>
        <p:cNvGrpSpPr/>
        <p:nvPr/>
      </p:nvGrpSpPr>
      <p:grpSpPr>
        <a:xfrm>
          <a:off x="0" y="0"/>
          <a:ext cx="0" cy="0"/>
          <a:chOff x="0" y="0"/>
          <a:chExt cx="0" cy="0"/>
        </a:xfrm>
      </p:grpSpPr>
      <p:grpSp>
        <p:nvGrpSpPr>
          <p:cNvPr id="765" name="Google Shape;765;p57"/>
          <p:cNvGrpSpPr/>
          <p:nvPr/>
        </p:nvGrpSpPr>
        <p:grpSpPr>
          <a:xfrm>
            <a:off x="7910805" y="4294224"/>
            <a:ext cx="1015400" cy="271351"/>
            <a:chOff x="7888972" y="4243174"/>
            <a:chExt cx="1015400" cy="271351"/>
          </a:xfrm>
        </p:grpSpPr>
        <p:sp>
          <p:nvSpPr>
            <p:cNvPr id="766" name="Google Shape;766;p57"/>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7"/>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7"/>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7"/>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 name="Google Shape;770;p57"/>
          <p:cNvSpPr txBox="1">
            <a:spLocks noGrp="1"/>
          </p:cNvSpPr>
          <p:nvPr>
            <p:ph type="subTitle" idx="1"/>
          </p:nvPr>
        </p:nvSpPr>
        <p:spPr>
          <a:xfrm>
            <a:off x="1341379" y="1230084"/>
            <a:ext cx="3324137" cy="849029"/>
          </a:xfrm>
          <a:prstGeom prst="rect">
            <a:avLst/>
          </a:prstGeom>
        </p:spPr>
        <p:txBody>
          <a:bodyPr spcFirstLastPara="1" wrap="square" lIns="91425" tIns="91425" rIns="91425" bIns="91425" anchor="t" anchorCtr="0">
            <a:noAutofit/>
          </a:bodyPr>
          <a:lstStyle/>
          <a:p>
            <a:pPr marL="0" indent="0">
              <a:spcAft>
                <a:spcPts val="1600"/>
              </a:spcAft>
            </a:pPr>
            <a:r>
              <a:rPr lang="en"/>
              <a:t>Execute a DMA attack to access to critical memory area, using .map file to identify the address.</a:t>
            </a:r>
          </a:p>
        </p:txBody>
      </p:sp>
      <p:sp>
        <p:nvSpPr>
          <p:cNvPr id="771" name="Google Shape;771;p57"/>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en"/>
              <a:t>Steal the password</a:t>
            </a:r>
            <a:endParaRPr/>
          </a:p>
        </p:txBody>
      </p:sp>
      <p:pic>
        <p:nvPicPr>
          <p:cNvPr id="772" name="Google Shape;772;p57"/>
          <p:cNvPicPr preferRelativeResize="0"/>
          <p:nvPr/>
        </p:nvPicPr>
        <p:blipFill rotWithShape="1">
          <a:blip r:embed="rId3">
            <a:alphaModFix/>
          </a:blip>
          <a:srcRect l="9623" r="9639"/>
          <a:stretch/>
        </p:blipFill>
        <p:spPr>
          <a:xfrm>
            <a:off x="4987788" y="1656375"/>
            <a:ext cx="2739600" cy="2261400"/>
          </a:xfrm>
          <a:prstGeom prst="snip2DiagRect">
            <a:avLst>
              <a:gd name="adj1" fmla="val 17622"/>
              <a:gd name="adj2" fmla="val 16667"/>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pic>
      <p:sp>
        <p:nvSpPr>
          <p:cNvPr id="773" name="Google Shape;773;p57"/>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70;p57">
            <a:extLst>
              <a:ext uri="{FF2B5EF4-FFF2-40B4-BE49-F238E27FC236}">
                <a16:creationId xmlns:a16="http://schemas.microsoft.com/office/drawing/2014/main" id="{D6ED84B0-772F-6BAB-3C03-0455E5F187C0}"/>
              </a:ext>
            </a:extLst>
          </p:cNvPr>
          <p:cNvSpPr txBox="1">
            <a:spLocks/>
          </p:cNvSpPr>
          <p:nvPr/>
        </p:nvSpPr>
        <p:spPr>
          <a:xfrm>
            <a:off x="1341378" y="3907527"/>
            <a:ext cx="3296429" cy="5148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Inconsolata"/>
              <a:buNone/>
              <a:defRPr sz="1400" b="0" i="0" u="none" strike="noStrike" cap="none">
                <a:solidFill>
                  <a:schemeClr val="lt1"/>
                </a:solidFill>
                <a:latin typeface="Inconsolata"/>
                <a:ea typeface="Inconsolata"/>
                <a:cs typeface="Inconsolata"/>
                <a:sym typeface="Inconsolata"/>
              </a:defRPr>
            </a:lvl1pPr>
            <a:lvl2pPr marL="914400" marR="0" lvl="1" indent="-317500" algn="ctr" rtl="0">
              <a:lnSpc>
                <a:spcPct val="100000"/>
              </a:lnSpc>
              <a:spcBef>
                <a:spcPts val="160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2pPr>
            <a:lvl3pPr marL="1371600" marR="0" lvl="2"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3pPr>
            <a:lvl4pPr marL="1828800" marR="0" lvl="3"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4pPr>
            <a:lvl5pPr marL="2286000" marR="0" lvl="4"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5pPr>
            <a:lvl6pPr marL="2743200" marR="0" lvl="5"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6pPr>
            <a:lvl7pPr marL="3200400" marR="0" lvl="6"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7pPr>
            <a:lvl8pPr marL="3657600" marR="0" lvl="7"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8pPr>
            <a:lvl9pPr marL="4114800" marR="0" lvl="8"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9pPr>
          </a:lstStyle>
          <a:p>
            <a:pPr marL="0" indent="0">
              <a:spcAft>
                <a:spcPts val="1600"/>
              </a:spcAft>
            </a:pPr>
            <a:r>
              <a:rPr lang="en"/>
              <a:t>Source code of the password check is not provided.  </a:t>
            </a:r>
          </a:p>
        </p:txBody>
      </p:sp>
      <p:sp>
        <p:nvSpPr>
          <p:cNvPr id="5" name="Google Shape;770;p57">
            <a:extLst>
              <a:ext uri="{FF2B5EF4-FFF2-40B4-BE49-F238E27FC236}">
                <a16:creationId xmlns:a16="http://schemas.microsoft.com/office/drawing/2014/main" id="{2E431D2E-B601-8C4E-8A78-9AAF5FCBD4D9}"/>
              </a:ext>
            </a:extLst>
          </p:cNvPr>
          <p:cNvSpPr txBox="1">
            <a:spLocks/>
          </p:cNvSpPr>
          <p:nvPr/>
        </p:nvSpPr>
        <p:spPr>
          <a:xfrm>
            <a:off x="1341378" y="2079113"/>
            <a:ext cx="3324138" cy="8490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Inconsolata"/>
              <a:buNone/>
              <a:defRPr sz="1400" b="0" i="0" u="none" strike="noStrike" cap="none">
                <a:solidFill>
                  <a:schemeClr val="lt1"/>
                </a:solidFill>
                <a:latin typeface="Inconsolata"/>
                <a:ea typeface="Inconsolata"/>
                <a:cs typeface="Inconsolata"/>
                <a:sym typeface="Inconsolata"/>
              </a:defRPr>
            </a:lvl1pPr>
            <a:lvl2pPr marL="914400" marR="0" lvl="1" indent="-317500" algn="ctr" rtl="0">
              <a:lnSpc>
                <a:spcPct val="100000"/>
              </a:lnSpc>
              <a:spcBef>
                <a:spcPts val="160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2pPr>
            <a:lvl3pPr marL="1371600" marR="0" lvl="2"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3pPr>
            <a:lvl4pPr marL="1828800" marR="0" lvl="3"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4pPr>
            <a:lvl5pPr marL="2286000" marR="0" lvl="4"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5pPr>
            <a:lvl6pPr marL="2743200" marR="0" lvl="5"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6pPr>
            <a:lvl7pPr marL="3200400" marR="0" lvl="6"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7pPr>
            <a:lvl8pPr marL="3657600" marR="0" lvl="7"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8pPr>
            <a:lvl9pPr marL="4114800" marR="0" lvl="8" indent="-317500" algn="ctr" rtl="0">
              <a:lnSpc>
                <a:spcPct val="100000"/>
              </a:lnSpc>
              <a:spcBef>
                <a:spcPts val="0"/>
              </a:spcBef>
              <a:spcAft>
                <a:spcPts val="0"/>
              </a:spcAft>
              <a:buClr>
                <a:schemeClr val="dk1"/>
              </a:buClr>
              <a:buSzPts val="1400"/>
              <a:buFont typeface="Inconsolata"/>
              <a:buNone/>
              <a:defRPr sz="1400" b="0" i="0" u="none" strike="noStrike" cap="none">
                <a:solidFill>
                  <a:schemeClr val="dk1"/>
                </a:solidFill>
                <a:latin typeface="Inconsolata"/>
                <a:ea typeface="Inconsolata"/>
                <a:cs typeface="Inconsolata"/>
                <a:sym typeface="Inconsolata"/>
              </a:defRPr>
            </a:lvl9pPr>
          </a:lstStyle>
          <a:p>
            <a:pPr marL="0" indent="0">
              <a:spcAft>
                <a:spcPts val="1600"/>
              </a:spcAft>
            </a:pPr>
            <a:r>
              <a:rPr lang="en"/>
              <a:t>Steal the password consists in decoding ARM instructions that are used to check if the input password is correct.</a:t>
            </a:r>
          </a:p>
          <a:p>
            <a:pPr marL="0" indent="0">
              <a:spcAft>
                <a:spcPts val="1600"/>
              </a:spcAft>
            </a:pPr>
            <a:r>
              <a:rPr lang="en"/>
              <a:t>LCD will display the receiving buffer of the DMA transfer in hexadecimal.</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1231"/>
        <p:cNvGrpSpPr/>
        <p:nvPr/>
      </p:nvGrpSpPr>
      <p:grpSpPr>
        <a:xfrm>
          <a:off x="0" y="0"/>
          <a:ext cx="0" cy="0"/>
          <a:chOff x="0" y="0"/>
          <a:chExt cx="0" cy="0"/>
        </a:xfrm>
      </p:grpSpPr>
      <p:sp>
        <p:nvSpPr>
          <p:cNvPr id="1232" name="Google Shape;1232;p75"/>
          <p:cNvSpPr txBox="1">
            <a:spLocks noGrp="1"/>
          </p:cNvSpPr>
          <p:nvPr>
            <p:ph type="ctrTitle"/>
          </p:nvPr>
        </p:nvSpPr>
        <p:spPr>
          <a:xfrm>
            <a:off x="710550" y="1877791"/>
            <a:ext cx="7735741" cy="997800"/>
          </a:xfrm>
          <a:prstGeom prst="rect">
            <a:avLst/>
          </a:prstGeom>
        </p:spPr>
        <p:txBody>
          <a:bodyPr spcFirstLastPara="1" wrap="square" lIns="91425" tIns="91425" rIns="91425" bIns="91425" anchor="ctr" anchorCtr="0">
            <a:noAutofit/>
          </a:bodyPr>
          <a:lstStyle/>
          <a:p>
            <a:r>
              <a:rPr lang="en" sz="2400"/>
              <a:t>This work was possible thanks to </a:t>
            </a:r>
            <a:r>
              <a:rPr lang="en" sz="2400" i="1" err="1"/>
              <a:t>Politecnico</a:t>
            </a:r>
            <a:r>
              <a:rPr lang="en" sz="2400" i="1"/>
              <a:t> di Torino </a:t>
            </a:r>
            <a:r>
              <a:rPr lang="en" sz="2400"/>
              <a:t>and to </a:t>
            </a:r>
            <a:r>
              <a:rPr lang="en" sz="2400" i="1"/>
              <a:t>EMNESS Project</a:t>
            </a:r>
            <a:endParaRPr lang="it-IT" sz="2400" i="1"/>
          </a:p>
        </p:txBody>
      </p:sp>
      <p:sp>
        <p:nvSpPr>
          <p:cNvPr id="1234" name="Google Shape;1234;p75"/>
          <p:cNvSpPr txBox="1"/>
          <p:nvPr/>
        </p:nvSpPr>
        <p:spPr>
          <a:xfrm>
            <a:off x="2743650" y="4420500"/>
            <a:ext cx="3656700" cy="1830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endParaRPr lang="en" sz="1200" b="1">
              <a:solidFill>
                <a:schemeClr val="lt1"/>
              </a:solidFill>
              <a:latin typeface="Inconsolata"/>
              <a:ea typeface="Inconsolata"/>
              <a:cs typeface="Inconsolata"/>
            </a:endParaRPr>
          </a:p>
        </p:txBody>
      </p:sp>
      <p:grpSp>
        <p:nvGrpSpPr>
          <p:cNvPr id="1251" name="Google Shape;1251;p75"/>
          <p:cNvGrpSpPr/>
          <p:nvPr/>
        </p:nvGrpSpPr>
        <p:grpSpPr>
          <a:xfrm>
            <a:off x="6801169" y="3314037"/>
            <a:ext cx="2125029" cy="403038"/>
            <a:chOff x="6787353" y="621971"/>
            <a:chExt cx="2125029" cy="403038"/>
          </a:xfrm>
        </p:grpSpPr>
        <p:sp>
          <p:nvSpPr>
            <p:cNvPr id="1252" name="Google Shape;1252;p75"/>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5"/>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5"/>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5"/>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75"/>
          <p:cNvGrpSpPr/>
          <p:nvPr/>
        </p:nvGrpSpPr>
        <p:grpSpPr>
          <a:xfrm flipH="1">
            <a:off x="228612" y="1395799"/>
            <a:ext cx="2125029" cy="403038"/>
            <a:chOff x="6787353" y="621971"/>
            <a:chExt cx="2125029" cy="403038"/>
          </a:xfrm>
        </p:grpSpPr>
        <p:sp>
          <p:nvSpPr>
            <p:cNvPr id="1259" name="Google Shape;1259;p75"/>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5"/>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5"/>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5"/>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 name="Google Shape;1265;p75"/>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5"/>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ruppo 4">
            <a:extLst>
              <a:ext uri="{FF2B5EF4-FFF2-40B4-BE49-F238E27FC236}">
                <a16:creationId xmlns:a16="http://schemas.microsoft.com/office/drawing/2014/main" id="{D9D55BCD-58D7-943C-4AA7-DD2112539B36}"/>
              </a:ext>
            </a:extLst>
          </p:cNvPr>
          <p:cNvGrpSpPr/>
          <p:nvPr/>
        </p:nvGrpSpPr>
        <p:grpSpPr>
          <a:xfrm>
            <a:off x="3563590" y="410854"/>
            <a:ext cx="4875740" cy="1336108"/>
            <a:chOff x="2501082" y="476785"/>
            <a:chExt cx="6105129" cy="1648439"/>
          </a:xfrm>
        </p:grpSpPr>
        <p:sp>
          <p:nvSpPr>
            <p:cNvPr id="4" name="Rettangolo 3">
              <a:extLst>
                <a:ext uri="{FF2B5EF4-FFF2-40B4-BE49-F238E27FC236}">
                  <a16:creationId xmlns:a16="http://schemas.microsoft.com/office/drawing/2014/main" id="{2416F41E-428D-5DF0-8D8A-CDE82DF176AB}"/>
                </a:ext>
              </a:extLst>
            </p:cNvPr>
            <p:cNvSpPr/>
            <p:nvPr/>
          </p:nvSpPr>
          <p:spPr>
            <a:xfrm>
              <a:off x="2501082" y="476785"/>
              <a:ext cx="6105129" cy="1648439"/>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3" name="Immagine 3">
              <a:extLst>
                <a:ext uri="{FF2B5EF4-FFF2-40B4-BE49-F238E27FC236}">
                  <a16:creationId xmlns:a16="http://schemas.microsoft.com/office/drawing/2014/main" id="{CEBA09B5-40D4-4F60-289D-42E407971DFC}"/>
                </a:ext>
              </a:extLst>
            </p:cNvPr>
            <p:cNvPicPr>
              <a:picLocks noChangeAspect="1"/>
            </p:cNvPicPr>
            <p:nvPr/>
          </p:nvPicPr>
          <p:blipFill>
            <a:blip r:embed="rId3"/>
            <a:stretch>
              <a:fillRect/>
            </a:stretch>
          </p:blipFill>
          <p:spPr>
            <a:xfrm>
              <a:off x="5721107" y="839507"/>
              <a:ext cx="2743200" cy="955310"/>
            </a:xfrm>
            <a:prstGeom prst="rect">
              <a:avLst/>
            </a:prstGeom>
          </p:spPr>
        </p:pic>
        <p:pic>
          <p:nvPicPr>
            <p:cNvPr id="2" name="Immagine 2">
              <a:extLst>
                <a:ext uri="{FF2B5EF4-FFF2-40B4-BE49-F238E27FC236}">
                  <a16:creationId xmlns:a16="http://schemas.microsoft.com/office/drawing/2014/main" id="{D51218DD-B136-7E0C-49A7-6837B15CC47D}"/>
                </a:ext>
              </a:extLst>
            </p:cNvPr>
            <p:cNvPicPr>
              <a:picLocks noChangeAspect="1"/>
            </p:cNvPicPr>
            <p:nvPr/>
          </p:nvPicPr>
          <p:blipFill rotWithShape="1">
            <a:blip r:embed="rId4"/>
            <a:srcRect t="17736" r="-234" b="14901"/>
            <a:stretch/>
          </p:blipFill>
          <p:spPr>
            <a:xfrm>
              <a:off x="2547126" y="603334"/>
              <a:ext cx="2953076" cy="1386623"/>
            </a:xfrm>
            <a:prstGeom prst="rect">
              <a:avLst/>
            </a:prstGeom>
          </p:spPr>
        </p:pic>
      </p:grpSp>
      <p:pic>
        <p:nvPicPr>
          <p:cNvPr id="6" name="Immagine 6">
            <a:extLst>
              <a:ext uri="{FF2B5EF4-FFF2-40B4-BE49-F238E27FC236}">
                <a16:creationId xmlns:a16="http://schemas.microsoft.com/office/drawing/2014/main" id="{69CB1D1C-DCC7-E2A5-D390-7987F520E5A5}"/>
              </a:ext>
            </a:extLst>
          </p:cNvPr>
          <p:cNvPicPr>
            <a:picLocks noChangeAspect="1"/>
          </p:cNvPicPr>
          <p:nvPr/>
        </p:nvPicPr>
        <p:blipFill>
          <a:blip r:embed="rId5"/>
          <a:stretch>
            <a:fillRect/>
          </a:stretch>
        </p:blipFill>
        <p:spPr>
          <a:xfrm>
            <a:off x="3437990" y="2920044"/>
            <a:ext cx="2268021" cy="79316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383"/>
        <p:cNvGrpSpPr/>
        <p:nvPr/>
      </p:nvGrpSpPr>
      <p:grpSpPr>
        <a:xfrm>
          <a:off x="0" y="0"/>
          <a:ext cx="0" cy="0"/>
          <a:chOff x="0" y="0"/>
          <a:chExt cx="0" cy="0"/>
        </a:xfrm>
      </p:grpSpPr>
      <p:sp>
        <p:nvSpPr>
          <p:cNvPr id="384" name="Google Shape;384;p45"/>
          <p:cNvSpPr txBox="1">
            <a:spLocks noGrp="1"/>
          </p:cNvSpPr>
          <p:nvPr>
            <p:ph type="title"/>
          </p:nvPr>
        </p:nvSpPr>
        <p:spPr>
          <a:xfrm>
            <a:off x="3362488" y="1551223"/>
            <a:ext cx="3835800" cy="887100"/>
          </a:xfrm>
          <a:prstGeom prst="rect">
            <a:avLst/>
          </a:prstGeom>
        </p:spPr>
        <p:txBody>
          <a:bodyPr spcFirstLastPara="1" wrap="square" lIns="91425" tIns="91425" rIns="91425" bIns="91425" anchor="ctr" anchorCtr="0">
            <a:noAutofit/>
          </a:bodyPr>
          <a:lstStyle/>
          <a:p>
            <a:r>
              <a:rPr lang="en" sz="4800"/>
              <a:t>DMA and protection</a:t>
            </a:r>
            <a:endParaRPr lang="it-IT" sz="4800"/>
          </a:p>
        </p:txBody>
      </p:sp>
      <p:sp>
        <p:nvSpPr>
          <p:cNvPr id="385" name="Google Shape;385;p45"/>
          <p:cNvSpPr txBox="1">
            <a:spLocks noGrp="1"/>
          </p:cNvSpPr>
          <p:nvPr>
            <p:ph type="subTitle" idx="1"/>
          </p:nvPr>
        </p:nvSpPr>
        <p:spPr>
          <a:xfrm>
            <a:off x="3362468" y="2830025"/>
            <a:ext cx="3835800" cy="640200"/>
          </a:xfrm>
          <a:prstGeom prst="rect">
            <a:avLst/>
          </a:prstGeom>
        </p:spPr>
        <p:txBody>
          <a:bodyPr spcFirstLastPara="1" wrap="square" lIns="91425" tIns="91425" rIns="91425" bIns="91425" anchor="t" anchorCtr="0">
            <a:noAutofit/>
          </a:bodyPr>
          <a:lstStyle/>
          <a:p>
            <a:pPr marL="0" indent="0"/>
            <a:r>
              <a:rPr lang="en"/>
              <a:t>What are DMA and memory protection?</a:t>
            </a:r>
          </a:p>
        </p:txBody>
      </p:sp>
      <p:sp>
        <p:nvSpPr>
          <p:cNvPr id="386" name="Google Shape;386;p45"/>
          <p:cNvSpPr txBox="1">
            <a:spLocks noGrp="1"/>
          </p:cNvSpPr>
          <p:nvPr>
            <p:ph type="title" idx="2"/>
          </p:nvPr>
        </p:nvSpPr>
        <p:spPr>
          <a:xfrm>
            <a:off x="1487763" y="1834950"/>
            <a:ext cx="1406700" cy="10482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87" name="Google Shape;387;p45"/>
          <p:cNvSpPr/>
          <p:nvPr/>
        </p:nvSpPr>
        <p:spPr>
          <a:xfrm>
            <a:off x="1487763" y="1655700"/>
            <a:ext cx="1406700" cy="1406700"/>
          </a:xfrm>
          <a:prstGeom prst="donut">
            <a:avLst>
              <a:gd name="adj" fmla="val 1777"/>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45"/>
          <p:cNvGrpSpPr/>
          <p:nvPr/>
        </p:nvGrpSpPr>
        <p:grpSpPr>
          <a:xfrm>
            <a:off x="6792477" y="890912"/>
            <a:ext cx="2125029" cy="403038"/>
            <a:chOff x="6787353" y="621971"/>
            <a:chExt cx="2125029" cy="403038"/>
          </a:xfrm>
        </p:grpSpPr>
        <p:sp>
          <p:nvSpPr>
            <p:cNvPr id="389" name="Google Shape;389;p45"/>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5"/>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5"/>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5"/>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5"/>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5"/>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45"/>
          <p:cNvGrpSpPr/>
          <p:nvPr/>
        </p:nvGrpSpPr>
        <p:grpSpPr>
          <a:xfrm>
            <a:off x="291650" y="4461246"/>
            <a:ext cx="4775677" cy="143201"/>
            <a:chOff x="215450" y="4461246"/>
            <a:chExt cx="4775677" cy="143201"/>
          </a:xfrm>
        </p:grpSpPr>
        <p:sp>
          <p:nvSpPr>
            <p:cNvPr id="396" name="Google Shape;396;p45"/>
            <p:cNvSpPr/>
            <p:nvPr/>
          </p:nvSpPr>
          <p:spPr>
            <a:xfrm>
              <a:off x="215450" y="4523706"/>
              <a:ext cx="462678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5"/>
            <p:cNvSpPr/>
            <p:nvPr/>
          </p:nvSpPr>
          <p:spPr>
            <a:xfrm>
              <a:off x="48422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45"/>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grpSp>
        <p:nvGrpSpPr>
          <p:cNvPr id="399" name="Google Shape;399;p45"/>
          <p:cNvGrpSpPr/>
          <p:nvPr/>
        </p:nvGrpSpPr>
        <p:grpSpPr>
          <a:xfrm>
            <a:off x="215450" y="4308846"/>
            <a:ext cx="4318477" cy="143201"/>
            <a:chOff x="596450" y="4461246"/>
            <a:chExt cx="4318477" cy="143201"/>
          </a:xfrm>
        </p:grpSpPr>
        <p:sp>
          <p:nvSpPr>
            <p:cNvPr id="400" name="Google Shape;400;p45"/>
            <p:cNvSpPr/>
            <p:nvPr/>
          </p:nvSpPr>
          <p:spPr>
            <a:xfrm>
              <a:off x="596450" y="4523706"/>
              <a:ext cx="416973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5"/>
            <p:cNvSpPr/>
            <p:nvPr/>
          </p:nvSpPr>
          <p:spPr>
            <a:xfrm>
              <a:off x="47660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 name="Google Shape;402;p45"/>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48"/>
          <p:cNvSpPr txBox="1">
            <a:spLocks noGrp="1"/>
          </p:cNvSpPr>
          <p:nvPr>
            <p:ph type="subTitle" idx="1"/>
          </p:nvPr>
        </p:nvSpPr>
        <p:spPr>
          <a:xfrm>
            <a:off x="1515038" y="1333823"/>
            <a:ext cx="5186100" cy="457200"/>
          </a:xfrm>
          <a:prstGeom prst="rect">
            <a:avLst/>
          </a:prstGeom>
        </p:spPr>
        <p:txBody>
          <a:bodyPr spcFirstLastPara="1" wrap="square" lIns="91425" tIns="91425" rIns="91425" bIns="91425" anchor="ctr" anchorCtr="0">
            <a:noAutofit/>
          </a:bodyPr>
          <a:lstStyle/>
          <a:p>
            <a:pPr marL="0" indent="0"/>
            <a:r>
              <a:rPr lang="it-IT"/>
              <a:t>Direct Memory Access:</a:t>
            </a:r>
            <a:endParaRPr/>
          </a:p>
        </p:txBody>
      </p:sp>
      <p:sp>
        <p:nvSpPr>
          <p:cNvPr id="456" name="Google Shape;456;p48"/>
          <p:cNvSpPr txBox="1">
            <a:spLocks noGrp="1"/>
          </p:cNvSpPr>
          <p:nvPr>
            <p:ph type="subTitle" idx="2"/>
          </p:nvPr>
        </p:nvSpPr>
        <p:spPr>
          <a:xfrm>
            <a:off x="2442885" y="2628694"/>
            <a:ext cx="5186100" cy="457200"/>
          </a:xfrm>
          <a:prstGeom prst="rect">
            <a:avLst/>
          </a:prstGeom>
        </p:spPr>
        <p:txBody>
          <a:bodyPr spcFirstLastPara="1" wrap="square" lIns="91425" tIns="91425" rIns="91425" bIns="91425" anchor="ctr" anchorCtr="0">
            <a:noAutofit/>
          </a:bodyPr>
          <a:lstStyle/>
          <a:p>
            <a:pPr marL="0" indent="0"/>
            <a:r>
              <a:rPr lang="it-IT" err="1"/>
              <a:t>Why</a:t>
            </a:r>
            <a:r>
              <a:rPr lang="it-IT"/>
              <a:t> </a:t>
            </a:r>
            <a:r>
              <a:rPr lang="it-IT" err="1"/>
              <a:t>we</a:t>
            </a:r>
            <a:r>
              <a:rPr lang="it-IT"/>
              <a:t> </a:t>
            </a:r>
            <a:r>
              <a:rPr lang="it-IT" err="1"/>
              <a:t>want</a:t>
            </a:r>
            <a:r>
              <a:rPr lang="it-IT"/>
              <a:t> to use </a:t>
            </a:r>
            <a:r>
              <a:rPr lang="it-IT" err="1"/>
              <a:t>it</a:t>
            </a:r>
            <a:r>
              <a:rPr lang="it-IT"/>
              <a:t>?</a:t>
            </a:r>
            <a:endParaRPr/>
          </a:p>
        </p:txBody>
      </p:sp>
      <p:sp>
        <p:nvSpPr>
          <p:cNvPr id="457" name="Google Shape;457;p48"/>
          <p:cNvSpPr txBox="1">
            <a:spLocks noGrp="1"/>
          </p:cNvSpPr>
          <p:nvPr>
            <p:ph type="subTitle" idx="3"/>
          </p:nvPr>
        </p:nvSpPr>
        <p:spPr>
          <a:xfrm>
            <a:off x="1520605" y="1751714"/>
            <a:ext cx="5186100" cy="640200"/>
          </a:xfrm>
          <a:prstGeom prst="rect">
            <a:avLst/>
          </a:prstGeom>
        </p:spPr>
        <p:txBody>
          <a:bodyPr spcFirstLastPara="1" wrap="square" lIns="91425" tIns="91425" rIns="91425" bIns="91425" anchor="t" anchorCtr="0">
            <a:noAutofit/>
          </a:bodyPr>
          <a:lstStyle/>
          <a:p>
            <a:pPr marL="0" indent="0"/>
            <a:r>
              <a:rPr lang="en-US"/>
              <a:t>Direct Memory Access is a feature that allows hardware devices to access the memory directly, independently of the CPU.</a:t>
            </a:r>
            <a:r>
              <a:rPr lang="it-IT"/>
              <a:t> </a:t>
            </a:r>
            <a:endParaRPr/>
          </a:p>
        </p:txBody>
      </p:sp>
      <p:sp>
        <p:nvSpPr>
          <p:cNvPr id="458" name="Google Shape;458;p48"/>
          <p:cNvSpPr txBox="1">
            <a:spLocks noGrp="1"/>
          </p:cNvSpPr>
          <p:nvPr>
            <p:ph type="subTitle" idx="4"/>
          </p:nvPr>
        </p:nvSpPr>
        <p:spPr>
          <a:xfrm>
            <a:off x="1727947" y="3085894"/>
            <a:ext cx="5901038" cy="640200"/>
          </a:xfrm>
          <a:prstGeom prst="rect">
            <a:avLst/>
          </a:prstGeom>
        </p:spPr>
        <p:txBody>
          <a:bodyPr spcFirstLastPara="1" wrap="square" lIns="91425" tIns="91425" rIns="91425" bIns="91425" anchor="t" anchorCtr="0">
            <a:noAutofit/>
          </a:bodyPr>
          <a:lstStyle/>
          <a:p>
            <a:pPr marL="0" indent="0"/>
            <a:r>
              <a:rPr lang="it-IT" err="1"/>
              <a:t>Normally</a:t>
            </a:r>
            <a:r>
              <a:rPr lang="it-IT"/>
              <a:t>, a device </a:t>
            </a:r>
            <a:r>
              <a:rPr lang="it-IT" err="1"/>
              <a:t>read</a:t>
            </a:r>
            <a:r>
              <a:rPr lang="it-IT"/>
              <a:t> or </a:t>
            </a:r>
            <a:r>
              <a:rPr lang="it-IT" err="1"/>
              <a:t>write</a:t>
            </a:r>
            <a:r>
              <a:rPr lang="it-IT"/>
              <a:t> data to </a:t>
            </a:r>
            <a:r>
              <a:rPr lang="it-IT" err="1"/>
              <a:t>memory</a:t>
            </a:r>
            <a:r>
              <a:rPr lang="it-IT"/>
              <a:t> </a:t>
            </a:r>
            <a:r>
              <a:rPr lang="it-IT" err="1"/>
              <a:t>through</a:t>
            </a:r>
            <a:r>
              <a:rPr lang="it-IT"/>
              <a:t> the CPU.</a:t>
            </a:r>
          </a:p>
          <a:p>
            <a:pPr marL="0" indent="0"/>
            <a:r>
              <a:rPr lang="en-US"/>
              <a:t>With DMA, the device can bypass the CPU and access memory directly. This speeds up data transfer and frees up the CPU to perform other tasks.</a:t>
            </a:r>
            <a:endParaRPr/>
          </a:p>
        </p:txBody>
      </p:sp>
      <p:sp>
        <p:nvSpPr>
          <p:cNvPr id="459" name="Google Shape;459;p48"/>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it-IT"/>
              <a:t>W</a:t>
            </a:r>
            <a:r>
              <a:rPr lang="en"/>
              <a:t>hat is DMA?</a:t>
            </a:r>
            <a:endParaRPr/>
          </a:p>
        </p:txBody>
      </p:sp>
      <p:grpSp>
        <p:nvGrpSpPr>
          <p:cNvPr id="460" name="Google Shape;460;p48"/>
          <p:cNvGrpSpPr/>
          <p:nvPr/>
        </p:nvGrpSpPr>
        <p:grpSpPr>
          <a:xfrm>
            <a:off x="7318731" y="4111487"/>
            <a:ext cx="1585643" cy="403038"/>
            <a:chOff x="7318730" y="4111487"/>
            <a:chExt cx="1585643" cy="403038"/>
          </a:xfrm>
        </p:grpSpPr>
        <p:sp>
          <p:nvSpPr>
            <p:cNvPr id="461" name="Google Shape;461;p48"/>
            <p:cNvSpPr/>
            <p:nvPr/>
          </p:nvSpPr>
          <p:spPr>
            <a:xfrm rot="10800000">
              <a:off x="7459568" y="4173934"/>
              <a:ext cx="1444804"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buClr>
                  <a:srgbClr val="000000"/>
                </a:buClr>
              </a:pPr>
              <a:endParaRPr kern="0">
                <a:solidFill>
                  <a:srgbClr val="000000"/>
                </a:solidFill>
                <a:latin typeface="Arial"/>
                <a:cs typeface="Arial"/>
                <a:sym typeface="Arial"/>
              </a:endParaRPr>
            </a:p>
          </p:txBody>
        </p:sp>
        <p:sp>
          <p:nvSpPr>
            <p:cNvPr id="462" name="Google Shape;462;p48"/>
            <p:cNvSpPr/>
            <p:nvPr/>
          </p:nvSpPr>
          <p:spPr>
            <a:xfrm rot="10800000">
              <a:off x="7318730" y="4111487"/>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buClr>
                  <a:srgbClr val="000000"/>
                </a:buClr>
              </a:pPr>
              <a:endParaRPr kern="0">
                <a:solidFill>
                  <a:srgbClr val="000000"/>
                </a:solidFill>
                <a:latin typeface="Arial"/>
                <a:cs typeface="Arial"/>
                <a:sym typeface="Arial"/>
              </a:endParaRPr>
            </a:p>
          </p:txBody>
        </p:sp>
        <p:sp>
          <p:nvSpPr>
            <p:cNvPr id="463" name="Google Shape;463;p48"/>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buClr>
                  <a:srgbClr val="000000"/>
                </a:buClr>
              </a:pPr>
              <a:endParaRPr kern="0">
                <a:solidFill>
                  <a:srgbClr val="000000"/>
                </a:solidFill>
                <a:latin typeface="Arial"/>
                <a:cs typeface="Arial"/>
                <a:sym typeface="Arial"/>
              </a:endParaRPr>
            </a:p>
          </p:txBody>
        </p:sp>
        <p:sp>
          <p:nvSpPr>
            <p:cNvPr id="464" name="Google Shape;464;p48"/>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buClr>
                  <a:srgbClr val="000000"/>
                </a:buClr>
              </a:pPr>
              <a:endParaRPr kern="0">
                <a:solidFill>
                  <a:srgbClr val="000000"/>
                </a:solidFill>
                <a:latin typeface="Arial"/>
                <a:cs typeface="Arial"/>
                <a:sym typeface="Arial"/>
              </a:endParaRPr>
            </a:p>
          </p:txBody>
        </p:sp>
        <p:sp>
          <p:nvSpPr>
            <p:cNvPr id="465" name="Google Shape;465;p48"/>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buClr>
                  <a:srgbClr val="000000"/>
                </a:buClr>
              </a:pPr>
              <a:endParaRPr kern="0">
                <a:solidFill>
                  <a:srgbClr val="000000"/>
                </a:solidFill>
                <a:latin typeface="Arial"/>
                <a:cs typeface="Arial"/>
                <a:sym typeface="Arial"/>
              </a:endParaRPr>
            </a:p>
          </p:txBody>
        </p:sp>
        <p:sp>
          <p:nvSpPr>
            <p:cNvPr id="466" name="Google Shape;466;p48"/>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buClr>
                  <a:srgbClr val="000000"/>
                </a:buClr>
              </a:pPr>
              <a:endParaRPr kern="0">
                <a:solidFill>
                  <a:srgbClr val="000000"/>
                </a:solidFill>
                <a:latin typeface="Arial"/>
                <a:cs typeface="Arial"/>
                <a:sym typeface="Arial"/>
              </a:endParaRPr>
            </a:p>
          </p:txBody>
        </p:sp>
      </p:grpSp>
      <p:sp>
        <p:nvSpPr>
          <p:cNvPr id="467" name="Google Shape;467;p48"/>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defTabSz="914378">
              <a:buClr>
                <a:srgbClr val="000000"/>
              </a:buClr>
            </a:pPr>
            <a:endParaRPr kern="0">
              <a:solidFill>
                <a:srgbClr val="000000"/>
              </a:solidFill>
              <a:latin typeface="Arial"/>
              <a:cs typeface="Arial"/>
              <a:sym typeface="Arial"/>
            </a:endParaRPr>
          </a:p>
        </p:txBody>
      </p:sp>
      <p:sp>
        <p:nvSpPr>
          <p:cNvPr id="468" name="Google Shape;468;p48"/>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defTabSz="914378">
              <a:buClr>
                <a:srgbClr val="000000"/>
              </a:buClr>
            </a:pPr>
            <a:endParaRPr kern="0">
              <a:solidFill>
                <a:srgbClr val="000000"/>
              </a:solidFill>
              <a:latin typeface="Arial"/>
              <a:cs typeface="Arial"/>
              <a:sym typeface="Arial"/>
            </a:endParaRPr>
          </a:p>
        </p:txBody>
      </p:sp>
    </p:spTree>
    <p:extLst>
      <p:ext uri="{BB962C8B-B14F-4D97-AF65-F5344CB8AC3E}">
        <p14:creationId xmlns:p14="http://schemas.microsoft.com/office/powerpoint/2010/main" val="3733166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7"/>
          <p:cNvSpPr txBox="1">
            <a:spLocks noGrp="1"/>
          </p:cNvSpPr>
          <p:nvPr>
            <p:ph type="subTitle" idx="3"/>
          </p:nvPr>
        </p:nvSpPr>
        <p:spPr>
          <a:xfrm>
            <a:off x="689440" y="1941370"/>
            <a:ext cx="3882325" cy="797100"/>
          </a:xfrm>
          <a:prstGeom prst="rect">
            <a:avLst/>
          </a:prstGeom>
        </p:spPr>
        <p:txBody>
          <a:bodyPr spcFirstLastPara="1" wrap="square" lIns="91425" tIns="91425" rIns="91425" bIns="91425" anchor="t" anchorCtr="0">
            <a:noAutofit/>
          </a:bodyPr>
          <a:lstStyle/>
          <a:p>
            <a:pPr marL="0" algn="l"/>
            <a:r>
              <a:rPr lang="en-US" b="0" i="0">
                <a:solidFill>
                  <a:srgbClr val="D1D5DB"/>
                </a:solidFill>
                <a:effectLst/>
                <a:latin typeface="Inconsolata" pitchFamily="1" charset="0"/>
                <a:ea typeface="Inconsolata" pitchFamily="1" charset="0"/>
              </a:rPr>
              <a:t>A.K.A self-DMA, is a type of DMA where the device itself manages the data transfer between its own buffer and the system memory. The device initiates the transfer and controls the data flow without the involvement of the CPU. </a:t>
            </a:r>
          </a:p>
          <a:p>
            <a:pPr marL="0" algn="l"/>
            <a:r>
              <a:rPr lang="en-US" b="0" i="0">
                <a:solidFill>
                  <a:srgbClr val="D1D5DB"/>
                </a:solidFill>
                <a:effectLst/>
                <a:latin typeface="Inconsolata" pitchFamily="1" charset="0"/>
                <a:ea typeface="Inconsolata" pitchFamily="1" charset="0"/>
              </a:rPr>
              <a:t>First-party DMA is commonly used in devices such as disk drives and network adapters.</a:t>
            </a:r>
            <a:endParaRPr lang="it-IT">
              <a:latin typeface="Inconsolata" pitchFamily="1" charset="0"/>
              <a:ea typeface="Inconsolata" pitchFamily="1" charset="0"/>
            </a:endParaRPr>
          </a:p>
        </p:txBody>
      </p:sp>
      <p:sp>
        <p:nvSpPr>
          <p:cNvPr id="427" name="Google Shape;427;p47"/>
          <p:cNvSpPr txBox="1">
            <a:spLocks noGrp="1"/>
          </p:cNvSpPr>
          <p:nvPr>
            <p:ph type="subTitle" idx="4"/>
          </p:nvPr>
        </p:nvSpPr>
        <p:spPr>
          <a:xfrm>
            <a:off x="4572236" y="2129945"/>
            <a:ext cx="4168808" cy="797100"/>
          </a:xfrm>
          <a:prstGeom prst="rect">
            <a:avLst/>
          </a:prstGeom>
        </p:spPr>
        <p:txBody>
          <a:bodyPr spcFirstLastPara="1" wrap="square" lIns="91425" tIns="91425" rIns="91425" bIns="91425" anchor="t" anchorCtr="0">
            <a:noAutofit/>
          </a:bodyPr>
          <a:lstStyle/>
          <a:p>
            <a:pPr marL="0" algn="l"/>
            <a:r>
              <a:rPr lang="en-US" b="0" i="0">
                <a:solidFill>
                  <a:srgbClr val="D1D5DB"/>
                </a:solidFill>
                <a:effectLst/>
                <a:latin typeface="Inconsolata" pitchFamily="1" charset="0"/>
                <a:ea typeface="Inconsolata" pitchFamily="1" charset="0"/>
              </a:rPr>
              <a:t>A.K.A bus-master DMA, consists of a separate DMA controller that manages the data transfer between a device and system memory. </a:t>
            </a:r>
          </a:p>
          <a:p>
            <a:pPr marL="0" algn="l"/>
            <a:r>
              <a:rPr lang="en-US" b="0" i="0">
                <a:solidFill>
                  <a:srgbClr val="D1D5DB"/>
                </a:solidFill>
                <a:effectLst/>
                <a:latin typeface="Inconsolata" pitchFamily="1" charset="0"/>
                <a:ea typeface="Inconsolata" pitchFamily="1" charset="0"/>
              </a:rPr>
              <a:t>In this case, the device sends a request to the DMA controller, and the controller performs the transfer.</a:t>
            </a:r>
          </a:p>
          <a:p>
            <a:pPr marL="0" algn="l"/>
            <a:r>
              <a:rPr lang="en-US">
                <a:solidFill>
                  <a:srgbClr val="D1D5DB"/>
                </a:solidFill>
                <a:latin typeface="Inconsolata" pitchFamily="1" charset="0"/>
                <a:ea typeface="Inconsolata" pitchFamily="1" charset="0"/>
              </a:rPr>
              <a:t>It is found on several </a:t>
            </a:r>
            <a:r>
              <a:rPr lang="en-US" err="1">
                <a:solidFill>
                  <a:srgbClr val="D1D5DB"/>
                </a:solidFill>
                <a:latin typeface="Inconsolata" pitchFamily="1" charset="0"/>
                <a:ea typeface="Inconsolata" pitchFamily="1" charset="0"/>
              </a:rPr>
              <a:t>SoC.</a:t>
            </a:r>
            <a:endParaRPr lang="it-IT">
              <a:latin typeface="Inconsolata" pitchFamily="1" charset="0"/>
              <a:ea typeface="Inconsolata" pitchFamily="1" charset="0"/>
            </a:endParaRPr>
          </a:p>
        </p:txBody>
      </p:sp>
      <p:sp>
        <p:nvSpPr>
          <p:cNvPr id="428" name="Google Shape;428;p47"/>
          <p:cNvSpPr txBox="1">
            <a:spLocks noGrp="1"/>
          </p:cNvSpPr>
          <p:nvPr>
            <p:ph type="subTitle" idx="1"/>
          </p:nvPr>
        </p:nvSpPr>
        <p:spPr>
          <a:xfrm>
            <a:off x="903750" y="1671805"/>
            <a:ext cx="2896293" cy="311400"/>
          </a:xfrm>
          <a:prstGeom prst="rect">
            <a:avLst/>
          </a:prstGeom>
        </p:spPr>
        <p:txBody>
          <a:bodyPr spcFirstLastPara="1" wrap="square" lIns="91425" tIns="91425" rIns="91425" bIns="91425" anchor="b" anchorCtr="0">
            <a:noAutofit/>
          </a:bodyPr>
          <a:lstStyle/>
          <a:p>
            <a:r>
              <a:rPr lang="it-IT"/>
              <a:t>First party DMA</a:t>
            </a:r>
          </a:p>
        </p:txBody>
      </p:sp>
      <p:sp>
        <p:nvSpPr>
          <p:cNvPr id="429" name="Google Shape;429;p47"/>
          <p:cNvSpPr txBox="1">
            <a:spLocks noGrp="1"/>
          </p:cNvSpPr>
          <p:nvPr>
            <p:ph type="subTitle" idx="2"/>
          </p:nvPr>
        </p:nvSpPr>
        <p:spPr>
          <a:xfrm>
            <a:off x="5253257" y="1711070"/>
            <a:ext cx="2963869" cy="311400"/>
          </a:xfrm>
          <a:prstGeom prst="rect">
            <a:avLst/>
          </a:prstGeom>
        </p:spPr>
        <p:txBody>
          <a:bodyPr spcFirstLastPara="1" wrap="square" lIns="91425" tIns="91425" rIns="91425" bIns="91425" anchor="b" anchorCtr="0">
            <a:noAutofit/>
          </a:bodyPr>
          <a:lstStyle/>
          <a:p>
            <a:r>
              <a:rPr lang="it-IT"/>
              <a:t>Third party DMA</a:t>
            </a:r>
          </a:p>
        </p:txBody>
      </p:sp>
      <p:sp>
        <p:nvSpPr>
          <p:cNvPr id="430" name="Google Shape;430;p47"/>
          <p:cNvSpPr txBox="1">
            <a:spLocks noGrp="1"/>
          </p:cNvSpPr>
          <p:nvPr>
            <p:ph type="title"/>
          </p:nvPr>
        </p:nvSpPr>
        <p:spPr>
          <a:xfrm>
            <a:off x="720000" y="539998"/>
            <a:ext cx="7704000" cy="432900"/>
          </a:xfrm>
          <a:prstGeom prst="rect">
            <a:avLst/>
          </a:prstGeom>
        </p:spPr>
        <p:txBody>
          <a:bodyPr spcFirstLastPara="1" wrap="square" lIns="91425" tIns="91425" rIns="91425" bIns="91425" anchor="ctr" anchorCtr="0">
            <a:noAutofit/>
          </a:bodyPr>
          <a:lstStyle/>
          <a:p>
            <a:r>
              <a:rPr lang="it-IT" err="1"/>
              <a:t>Where</a:t>
            </a:r>
            <a:r>
              <a:rPr lang="it-IT"/>
              <a:t> can </a:t>
            </a:r>
            <a:r>
              <a:rPr lang="it-IT" err="1"/>
              <a:t>we</a:t>
            </a:r>
            <a:r>
              <a:rPr lang="it-IT"/>
              <a:t> </a:t>
            </a:r>
            <a:r>
              <a:rPr lang="it-IT" err="1"/>
              <a:t>find</a:t>
            </a:r>
            <a:r>
              <a:rPr lang="it-IT"/>
              <a:t> </a:t>
            </a:r>
            <a:r>
              <a:rPr lang="it-IT" err="1"/>
              <a:t>it</a:t>
            </a:r>
            <a:r>
              <a:rPr lang="it-IT"/>
              <a:t>?</a:t>
            </a:r>
            <a:endParaRPr/>
          </a:p>
        </p:txBody>
      </p:sp>
      <p:grpSp>
        <p:nvGrpSpPr>
          <p:cNvPr id="441" name="Google Shape;441;p47"/>
          <p:cNvGrpSpPr/>
          <p:nvPr/>
        </p:nvGrpSpPr>
        <p:grpSpPr>
          <a:xfrm rot="10800000">
            <a:off x="474147" y="4221872"/>
            <a:ext cx="2125029" cy="403038"/>
            <a:chOff x="6787353" y="621971"/>
            <a:chExt cx="2125029" cy="403038"/>
          </a:xfrm>
        </p:grpSpPr>
        <p:sp>
          <p:nvSpPr>
            <p:cNvPr id="442" name="Google Shape;442;p47"/>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endParaRPr sz="1800"/>
            </a:p>
          </p:txBody>
        </p:sp>
        <p:sp>
          <p:nvSpPr>
            <p:cNvPr id="443" name="Google Shape;443;p47"/>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endParaRPr sz="1800"/>
            </a:p>
          </p:txBody>
        </p:sp>
        <p:sp>
          <p:nvSpPr>
            <p:cNvPr id="444" name="Google Shape;444;p47"/>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endParaRPr sz="1800"/>
            </a:p>
          </p:txBody>
        </p:sp>
        <p:sp>
          <p:nvSpPr>
            <p:cNvPr id="445" name="Google Shape;445;p47"/>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endParaRPr sz="1800"/>
            </a:p>
          </p:txBody>
        </p:sp>
        <p:sp>
          <p:nvSpPr>
            <p:cNvPr id="446" name="Google Shape;446;p47"/>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endParaRPr sz="1800"/>
            </a:p>
          </p:txBody>
        </p:sp>
        <p:sp>
          <p:nvSpPr>
            <p:cNvPr id="447" name="Google Shape;447;p47"/>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endParaRPr sz="1800"/>
            </a:p>
          </p:txBody>
        </p:sp>
      </p:grpSp>
      <p:sp>
        <p:nvSpPr>
          <p:cNvPr id="448" name="Google Shape;448;p47"/>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endParaRPr sz="1800"/>
          </a:p>
        </p:txBody>
      </p:sp>
      <p:sp>
        <p:nvSpPr>
          <p:cNvPr id="449" name="Google Shape;449;p47"/>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endParaRPr sz="1800"/>
          </a:p>
        </p:txBody>
      </p:sp>
      <p:sp>
        <p:nvSpPr>
          <p:cNvPr id="450" name="Google Shape;450;p47"/>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pic>
        <p:nvPicPr>
          <p:cNvPr id="13" name="Picture 12">
            <a:extLst>
              <a:ext uri="{FF2B5EF4-FFF2-40B4-BE49-F238E27FC236}">
                <a16:creationId xmlns:a16="http://schemas.microsoft.com/office/drawing/2014/main" id="{C9FE32FE-6769-23C7-0BF6-86AFDBF5EFAF}"/>
              </a:ext>
            </a:extLst>
          </p:cNvPr>
          <p:cNvPicPr>
            <a:picLocks noChangeAspect="1"/>
          </p:cNvPicPr>
          <p:nvPr/>
        </p:nvPicPr>
        <p:blipFill>
          <a:blip r:embed="rId3"/>
          <a:stretch>
            <a:fillRect/>
          </a:stretch>
        </p:blipFill>
        <p:spPr>
          <a:xfrm>
            <a:off x="385044" y="1285703"/>
            <a:ext cx="4437188" cy="2687839"/>
          </a:xfrm>
          <a:prstGeom prst="rect">
            <a:avLst/>
          </a:prstGeom>
        </p:spPr>
      </p:pic>
      <p:sp>
        <p:nvSpPr>
          <p:cNvPr id="1172" name="Google Shape;1172;p72"/>
          <p:cNvSpPr txBox="1">
            <a:spLocks noGrp="1"/>
          </p:cNvSpPr>
          <p:nvPr>
            <p:ph type="title"/>
          </p:nvPr>
        </p:nvSpPr>
        <p:spPr>
          <a:xfrm>
            <a:off x="5266431" y="1239939"/>
            <a:ext cx="2749792" cy="273900"/>
          </a:xfrm>
          <a:prstGeom prst="rect">
            <a:avLst/>
          </a:prstGeom>
        </p:spPr>
        <p:txBody>
          <a:bodyPr spcFirstLastPara="1" wrap="square" lIns="91425" tIns="91425" rIns="91425" bIns="91425" anchor="ctr" anchorCtr="0">
            <a:noAutofit/>
          </a:bodyPr>
          <a:lstStyle/>
          <a:p>
            <a:r>
              <a:rPr lang="it-IT"/>
              <a:t>Device </a:t>
            </a:r>
            <a:r>
              <a:rPr lang="it-IT" err="1"/>
              <a:t>request</a:t>
            </a:r>
            <a:endParaRPr/>
          </a:p>
        </p:txBody>
      </p:sp>
      <p:sp>
        <p:nvSpPr>
          <p:cNvPr id="1173" name="Google Shape;1173;p72"/>
          <p:cNvSpPr txBox="1">
            <a:spLocks noGrp="1"/>
          </p:cNvSpPr>
          <p:nvPr>
            <p:ph type="subTitle" idx="1"/>
          </p:nvPr>
        </p:nvSpPr>
        <p:spPr>
          <a:xfrm>
            <a:off x="5285243" y="1451064"/>
            <a:ext cx="3298499" cy="513300"/>
          </a:xfrm>
          <a:prstGeom prst="rect">
            <a:avLst/>
          </a:prstGeom>
        </p:spPr>
        <p:txBody>
          <a:bodyPr spcFirstLastPara="1" wrap="square" lIns="91425" tIns="91425" rIns="91425" bIns="91425" anchor="t" anchorCtr="0">
            <a:noAutofit/>
          </a:bodyPr>
          <a:lstStyle/>
          <a:p>
            <a:pPr marL="0" indent="0"/>
            <a:r>
              <a:rPr lang="it-IT"/>
              <a:t>The device </a:t>
            </a:r>
            <a:r>
              <a:rPr lang="it-IT" err="1"/>
              <a:t>request</a:t>
            </a:r>
            <a:r>
              <a:rPr lang="it-IT"/>
              <a:t> a </a:t>
            </a:r>
            <a:r>
              <a:rPr lang="it-IT" err="1"/>
              <a:t>dma</a:t>
            </a:r>
            <a:r>
              <a:rPr lang="it-IT"/>
              <a:t> </a:t>
            </a:r>
            <a:r>
              <a:rPr lang="it-IT" err="1"/>
              <a:t>trasfer</a:t>
            </a:r>
            <a:r>
              <a:rPr lang="it-IT"/>
              <a:t>, </a:t>
            </a:r>
            <a:r>
              <a:rPr lang="it-IT" err="1"/>
              <a:t>providing</a:t>
            </a:r>
            <a:r>
              <a:rPr lang="it-IT"/>
              <a:t> the source/</a:t>
            </a:r>
            <a:r>
              <a:rPr lang="it-IT" err="1"/>
              <a:t>destination</a:t>
            </a:r>
            <a:r>
              <a:rPr lang="it-IT"/>
              <a:t> </a:t>
            </a:r>
            <a:r>
              <a:rPr lang="it-IT" err="1"/>
              <a:t>physical</a:t>
            </a:r>
            <a:r>
              <a:rPr lang="it-IT"/>
              <a:t> </a:t>
            </a:r>
            <a:r>
              <a:rPr lang="it-IT" err="1"/>
              <a:t>addresses</a:t>
            </a:r>
            <a:endParaRPr/>
          </a:p>
        </p:txBody>
      </p:sp>
      <p:sp>
        <p:nvSpPr>
          <p:cNvPr id="1174" name="Google Shape;1174;p72"/>
          <p:cNvSpPr txBox="1">
            <a:spLocks noGrp="1"/>
          </p:cNvSpPr>
          <p:nvPr>
            <p:ph type="title" idx="2"/>
          </p:nvPr>
        </p:nvSpPr>
        <p:spPr>
          <a:xfrm>
            <a:off x="5197395" y="3548926"/>
            <a:ext cx="2428800" cy="273900"/>
          </a:xfrm>
          <a:prstGeom prst="rect">
            <a:avLst/>
          </a:prstGeom>
        </p:spPr>
        <p:txBody>
          <a:bodyPr spcFirstLastPara="1" wrap="square" lIns="91425" tIns="91425" rIns="91425" bIns="91425" anchor="ctr" anchorCtr="0">
            <a:noAutofit/>
          </a:bodyPr>
          <a:lstStyle/>
          <a:p>
            <a:r>
              <a:rPr lang="it-IT"/>
              <a:t>D</a:t>
            </a:r>
            <a:r>
              <a:rPr lang="en"/>
              <a:t>ata transfer</a:t>
            </a:r>
            <a:endParaRPr/>
          </a:p>
        </p:txBody>
      </p:sp>
      <p:sp>
        <p:nvSpPr>
          <p:cNvPr id="1175" name="Google Shape;1175;p72"/>
          <p:cNvSpPr txBox="1">
            <a:spLocks noGrp="1"/>
          </p:cNvSpPr>
          <p:nvPr>
            <p:ph type="subTitle" idx="3"/>
          </p:nvPr>
        </p:nvSpPr>
        <p:spPr>
          <a:xfrm>
            <a:off x="5305883" y="3857798"/>
            <a:ext cx="3277858" cy="513300"/>
          </a:xfrm>
          <a:prstGeom prst="rect">
            <a:avLst/>
          </a:prstGeom>
        </p:spPr>
        <p:txBody>
          <a:bodyPr spcFirstLastPara="1" wrap="square" lIns="91425" tIns="91425" rIns="91425" bIns="91425" anchor="t" anchorCtr="0">
            <a:noAutofit/>
          </a:bodyPr>
          <a:lstStyle/>
          <a:p>
            <a:pPr marL="0" indent="0"/>
            <a:r>
              <a:rPr lang="en-US" b="0" i="0">
                <a:solidFill>
                  <a:schemeClr val="bg1"/>
                </a:solidFill>
                <a:effectLst/>
                <a:latin typeface="Söhne"/>
              </a:rPr>
              <a:t>The DMA controller accesses the system bus and copies the requested data. </a:t>
            </a:r>
            <a:endParaRPr>
              <a:solidFill>
                <a:schemeClr val="bg1"/>
              </a:solidFill>
            </a:endParaRPr>
          </a:p>
        </p:txBody>
      </p:sp>
      <p:sp>
        <p:nvSpPr>
          <p:cNvPr id="1176" name="Google Shape;1176;p72"/>
          <p:cNvSpPr txBox="1">
            <a:spLocks noGrp="1"/>
          </p:cNvSpPr>
          <p:nvPr>
            <p:ph type="title" idx="4"/>
          </p:nvPr>
        </p:nvSpPr>
        <p:spPr>
          <a:xfrm>
            <a:off x="5285243" y="2512254"/>
            <a:ext cx="3659886" cy="273900"/>
          </a:xfrm>
          <a:prstGeom prst="rect">
            <a:avLst/>
          </a:prstGeom>
        </p:spPr>
        <p:txBody>
          <a:bodyPr spcFirstLastPara="1" wrap="square" lIns="91425" tIns="91425" rIns="91425" bIns="91425" anchor="ctr" anchorCtr="0">
            <a:noAutofit/>
          </a:bodyPr>
          <a:lstStyle/>
          <a:p>
            <a:r>
              <a:rPr lang="it-IT"/>
              <a:t>P</a:t>
            </a:r>
            <a:r>
              <a:rPr lang="en"/>
              <a:t>repare the transfer</a:t>
            </a:r>
            <a:endParaRPr/>
          </a:p>
        </p:txBody>
      </p:sp>
      <p:sp>
        <p:nvSpPr>
          <p:cNvPr id="1177" name="Google Shape;1177;p72"/>
          <p:cNvSpPr txBox="1">
            <a:spLocks noGrp="1"/>
          </p:cNvSpPr>
          <p:nvPr>
            <p:ph type="subTitle" idx="5"/>
          </p:nvPr>
        </p:nvSpPr>
        <p:spPr>
          <a:xfrm>
            <a:off x="5305882" y="2704144"/>
            <a:ext cx="3277859" cy="513300"/>
          </a:xfrm>
          <a:prstGeom prst="rect">
            <a:avLst/>
          </a:prstGeom>
        </p:spPr>
        <p:txBody>
          <a:bodyPr spcFirstLastPara="1" wrap="square" lIns="91425" tIns="91425" rIns="91425" bIns="91425" anchor="t" anchorCtr="0">
            <a:noAutofit/>
          </a:bodyPr>
          <a:lstStyle/>
          <a:p>
            <a:pPr marL="0" indent="0"/>
            <a:r>
              <a:rPr lang="en"/>
              <a:t>DMA controller process the request</a:t>
            </a:r>
            <a:endParaRPr/>
          </a:p>
        </p:txBody>
      </p:sp>
      <p:sp>
        <p:nvSpPr>
          <p:cNvPr id="1178" name="Google Shape;1178;p72"/>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p>
            <a:r>
              <a:rPr lang="en"/>
              <a:t>How it works</a:t>
            </a:r>
            <a:endParaRPr/>
          </a:p>
        </p:txBody>
      </p:sp>
      <p:cxnSp>
        <p:nvCxnSpPr>
          <p:cNvPr id="1182" name="Google Shape;1182;p72"/>
          <p:cNvCxnSpPr>
            <a:cxnSpLocks/>
            <a:stCxn id="1172" idx="1"/>
          </p:cNvCxnSpPr>
          <p:nvPr/>
        </p:nvCxnSpPr>
        <p:spPr>
          <a:xfrm flipH="1">
            <a:off x="3153600" y="1376889"/>
            <a:ext cx="2112831" cy="207111"/>
          </a:xfrm>
          <a:prstGeom prst="straightConnector1">
            <a:avLst/>
          </a:prstGeom>
          <a:noFill/>
          <a:ln w="19050" cap="flat" cmpd="sng">
            <a:solidFill>
              <a:schemeClr val="lt1"/>
            </a:solidFill>
            <a:prstDash val="solid"/>
            <a:round/>
            <a:headEnd type="oval" w="lg" len="lg"/>
            <a:tailEnd type="oval" w="lg" len="lg"/>
          </a:ln>
        </p:spPr>
      </p:cxnSp>
      <p:cxnSp>
        <p:nvCxnSpPr>
          <p:cNvPr id="1183" name="Google Shape;1183;p72"/>
          <p:cNvCxnSpPr>
            <a:cxnSpLocks/>
            <a:stCxn id="1176" idx="1"/>
          </p:cNvCxnSpPr>
          <p:nvPr/>
        </p:nvCxnSpPr>
        <p:spPr>
          <a:xfrm flipH="1" flipV="1">
            <a:off x="2918740" y="2644648"/>
            <a:ext cx="2366503" cy="4556"/>
          </a:xfrm>
          <a:prstGeom prst="straightConnector1">
            <a:avLst/>
          </a:prstGeom>
          <a:noFill/>
          <a:ln w="19050" cap="flat" cmpd="sng">
            <a:solidFill>
              <a:schemeClr val="lt1"/>
            </a:solidFill>
            <a:prstDash val="solid"/>
            <a:round/>
            <a:headEnd type="oval" w="lg" len="lg"/>
            <a:tailEnd type="oval" w="lg" len="lg"/>
          </a:ln>
        </p:spPr>
      </p:cxnSp>
      <p:cxnSp>
        <p:nvCxnSpPr>
          <p:cNvPr id="1184" name="Google Shape;1184;p72"/>
          <p:cNvCxnSpPr>
            <a:cxnSpLocks/>
            <a:stCxn id="1174" idx="1"/>
          </p:cNvCxnSpPr>
          <p:nvPr/>
        </p:nvCxnSpPr>
        <p:spPr>
          <a:xfrm flipH="1" flipV="1">
            <a:off x="3817367" y="3281697"/>
            <a:ext cx="1380028" cy="404179"/>
          </a:xfrm>
          <a:prstGeom prst="straightConnector1">
            <a:avLst/>
          </a:prstGeom>
          <a:noFill/>
          <a:ln w="19050" cap="flat" cmpd="sng">
            <a:solidFill>
              <a:schemeClr val="lt1"/>
            </a:solidFill>
            <a:prstDash val="solid"/>
            <a:round/>
            <a:headEnd type="oval" w="lg" len="lg"/>
            <a:tailEnd type="oval" w="lg" len="lg"/>
          </a:ln>
        </p:spPr>
      </p:cxnSp>
      <p:sp>
        <p:nvSpPr>
          <p:cNvPr id="1185" name="Google Shape;1185;p72"/>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defTabSz="914378"/>
            <a:endParaRPr/>
          </a:p>
        </p:txBody>
      </p:sp>
      <p:sp>
        <p:nvSpPr>
          <p:cNvPr id="1186" name="Google Shape;1186;p72"/>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defTabSz="914378"/>
            <a:endParaRPr/>
          </a:p>
        </p:txBody>
      </p:sp>
      <p:grpSp>
        <p:nvGrpSpPr>
          <p:cNvPr id="1187" name="Google Shape;1187;p72"/>
          <p:cNvGrpSpPr/>
          <p:nvPr/>
        </p:nvGrpSpPr>
        <p:grpSpPr>
          <a:xfrm>
            <a:off x="7896999" y="701550"/>
            <a:ext cx="1015400" cy="271351"/>
            <a:chOff x="7888972" y="4243174"/>
            <a:chExt cx="1015400" cy="271351"/>
          </a:xfrm>
        </p:grpSpPr>
        <p:sp>
          <p:nvSpPr>
            <p:cNvPr id="1188" name="Google Shape;1188;p72"/>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endParaRPr/>
            </a:p>
          </p:txBody>
        </p:sp>
        <p:sp>
          <p:nvSpPr>
            <p:cNvPr id="1189" name="Google Shape;1189;p72"/>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endParaRPr/>
            </a:p>
          </p:txBody>
        </p:sp>
        <p:sp>
          <p:nvSpPr>
            <p:cNvPr id="1190" name="Google Shape;1190;p72"/>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endParaRPr/>
            </a:p>
          </p:txBody>
        </p:sp>
        <p:sp>
          <p:nvSpPr>
            <p:cNvPr id="1191" name="Google Shape;1191;p72"/>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defTabSz="914378"/>
              <a:endParaRPr/>
            </a:p>
          </p:txBody>
        </p:sp>
      </p:grpSp>
      <p:sp>
        <p:nvSpPr>
          <p:cNvPr id="12" name="CasellaDiTesto 1">
            <a:extLst>
              <a:ext uri="{FF2B5EF4-FFF2-40B4-BE49-F238E27FC236}">
                <a16:creationId xmlns:a16="http://schemas.microsoft.com/office/drawing/2014/main" id="{2ADF9D7D-C550-D1DA-78CE-FE1870C2F1B7}"/>
              </a:ext>
            </a:extLst>
          </p:cNvPr>
          <p:cNvSpPr txBox="1"/>
          <p:nvPr/>
        </p:nvSpPr>
        <p:spPr>
          <a:xfrm>
            <a:off x="588386" y="3617474"/>
            <a:ext cx="1658013" cy="20005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00">
                <a:solidFill>
                  <a:schemeClr val="lt1"/>
                </a:solidFill>
                <a:latin typeface="Inconsolata"/>
                <a:ea typeface="Inconsolata"/>
                <a:sym typeface="Inconsolata"/>
              </a:rPr>
              <a:t>Image take from </a:t>
            </a:r>
            <a:r>
              <a:rPr lang="en-US" sz="700">
                <a:solidFill>
                  <a:schemeClr val="lt1"/>
                </a:solidFill>
                <a:latin typeface="Inconsolata"/>
                <a:ea typeface="Inconsolata"/>
                <a:sym typeface="Inconsolata"/>
                <a:hlinkClick r:id="rId4"/>
              </a:rPr>
              <a:t>open4tech.com</a:t>
            </a:r>
            <a:endParaRPr lang="en-US" sz="700">
              <a:solidFill>
                <a:schemeClr val="lt1"/>
              </a:solidFill>
              <a:latin typeface="Inconsolata"/>
              <a:ea typeface="Inconsolat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grpSp>
        <p:nvGrpSpPr>
          <p:cNvPr id="765" name="Google Shape;765;p57"/>
          <p:cNvGrpSpPr/>
          <p:nvPr/>
        </p:nvGrpSpPr>
        <p:grpSpPr>
          <a:xfrm>
            <a:off x="7910805" y="4294224"/>
            <a:ext cx="1015400" cy="271351"/>
            <a:chOff x="7888972" y="4243174"/>
            <a:chExt cx="1015400" cy="271351"/>
          </a:xfrm>
        </p:grpSpPr>
        <p:sp>
          <p:nvSpPr>
            <p:cNvPr id="766" name="Google Shape;766;p57"/>
            <p:cNvSpPr/>
            <p:nvPr/>
          </p:nvSpPr>
          <p:spPr>
            <a:xfrm rot="10800000">
              <a:off x="8008196" y="4305621"/>
              <a:ext cx="89617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7"/>
            <p:cNvSpPr/>
            <p:nvPr/>
          </p:nvSpPr>
          <p:spPr>
            <a:xfrm rot="10800000">
              <a:off x="7888972" y="424317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7"/>
            <p:cNvSpPr/>
            <p:nvPr/>
          </p:nvSpPr>
          <p:spPr>
            <a:xfrm rot="10800000">
              <a:off x="8465526" y="4433767"/>
              <a:ext cx="438846"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7"/>
            <p:cNvSpPr/>
            <p:nvPr/>
          </p:nvSpPr>
          <p:spPr>
            <a:xfrm rot="10800000">
              <a:off x="8316655" y="4371324"/>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 name="Google Shape;770;p57"/>
          <p:cNvSpPr txBox="1">
            <a:spLocks noGrp="1"/>
          </p:cNvSpPr>
          <p:nvPr>
            <p:ph type="subTitle" idx="1"/>
          </p:nvPr>
        </p:nvSpPr>
        <p:spPr>
          <a:xfrm>
            <a:off x="928800" y="1656375"/>
            <a:ext cx="3505213" cy="194025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t-IT"/>
              <a:t>Memory </a:t>
            </a:r>
            <a:r>
              <a:rPr lang="it-IT" err="1"/>
              <a:t>protection</a:t>
            </a:r>
            <a:r>
              <a:rPr lang="it-IT"/>
              <a:t> </a:t>
            </a:r>
            <a:r>
              <a:rPr lang="it-IT" err="1"/>
              <a:t>is</a:t>
            </a:r>
            <a:r>
              <a:rPr lang="it-IT"/>
              <a:t> a feature </a:t>
            </a:r>
            <a:r>
              <a:rPr lang="it-IT" err="1"/>
              <a:t>that</a:t>
            </a:r>
            <a:r>
              <a:rPr lang="it-IT"/>
              <a:t> </a:t>
            </a:r>
            <a:r>
              <a:rPr lang="it-IT" err="1"/>
              <a:t>protects</a:t>
            </a:r>
            <a:r>
              <a:rPr lang="it-IT"/>
              <a:t> the system from </a:t>
            </a:r>
            <a:r>
              <a:rPr lang="it-IT" err="1"/>
              <a:t>unauthorized</a:t>
            </a:r>
            <a:r>
              <a:rPr lang="it-IT"/>
              <a:t> access and </a:t>
            </a:r>
            <a:r>
              <a:rPr lang="it-IT" err="1">
                <a:solidFill>
                  <a:schemeClr val="bg1"/>
                </a:solidFill>
              </a:rPr>
              <a:t>modification</a:t>
            </a:r>
            <a:r>
              <a:rPr lang="it-IT"/>
              <a:t> of system </a:t>
            </a:r>
            <a:r>
              <a:rPr lang="it-IT" err="1"/>
              <a:t>memory</a:t>
            </a:r>
            <a:r>
              <a:rPr lang="it-IT"/>
              <a:t> (e.g. </a:t>
            </a:r>
            <a:r>
              <a:rPr lang="it-IT" err="1"/>
              <a:t>prevent</a:t>
            </a:r>
            <a:r>
              <a:rPr lang="it-IT"/>
              <a:t> a </a:t>
            </a:r>
            <a:r>
              <a:rPr lang="it-IT" err="1"/>
              <a:t>process</a:t>
            </a:r>
            <a:r>
              <a:rPr lang="it-IT"/>
              <a:t> from </a:t>
            </a:r>
            <a:r>
              <a:rPr lang="it-IT" err="1"/>
              <a:t>accessing</a:t>
            </a:r>
            <a:r>
              <a:rPr lang="it-IT"/>
              <a:t> </a:t>
            </a:r>
            <a:r>
              <a:rPr lang="it-IT" err="1"/>
              <a:t>memory</a:t>
            </a:r>
            <a:r>
              <a:rPr lang="it-IT"/>
              <a:t> </a:t>
            </a:r>
            <a:r>
              <a:rPr lang="it-IT" err="1"/>
              <a:t>that</a:t>
            </a:r>
            <a:r>
              <a:rPr lang="it-IT"/>
              <a:t> </a:t>
            </a:r>
            <a:r>
              <a:rPr lang="it-IT" err="1"/>
              <a:t>has</a:t>
            </a:r>
            <a:r>
              <a:rPr lang="it-IT"/>
              <a:t> </a:t>
            </a:r>
            <a:r>
              <a:rPr lang="it-IT" err="1"/>
              <a:t>not</a:t>
            </a:r>
            <a:r>
              <a:rPr lang="it-IT"/>
              <a:t> </a:t>
            </a:r>
            <a:r>
              <a:rPr lang="it-IT" err="1"/>
              <a:t>been</a:t>
            </a:r>
            <a:r>
              <a:rPr lang="it-IT"/>
              <a:t> </a:t>
            </a:r>
            <a:r>
              <a:rPr lang="it-IT" err="1"/>
              <a:t>allocated</a:t>
            </a:r>
            <a:r>
              <a:rPr lang="it-IT"/>
              <a:t> to </a:t>
            </a:r>
            <a:r>
              <a:rPr lang="it-IT" err="1"/>
              <a:t>it</a:t>
            </a:r>
            <a:r>
              <a:rPr lang="it-IT"/>
              <a:t>). </a:t>
            </a:r>
            <a:r>
              <a:rPr lang="it-IT">
                <a:solidFill>
                  <a:schemeClr val="bg1"/>
                </a:solidFill>
                <a:latin typeface="Inconsolata" pitchFamily="1" charset="0"/>
                <a:ea typeface="Inconsolata" pitchFamily="1" charset="0"/>
              </a:rPr>
              <a:t>I</a:t>
            </a:r>
            <a:r>
              <a:rPr lang="en-US" b="0" i="0">
                <a:solidFill>
                  <a:schemeClr val="bg1"/>
                </a:solidFill>
                <a:effectLst/>
                <a:latin typeface="Inconsolata" pitchFamily="1" charset="0"/>
                <a:ea typeface="Inconsolata" pitchFamily="1" charset="0"/>
              </a:rPr>
              <a:t>t is an essential component of computer security and helps to prevent malicious programs from accessing or modifying sensitive data.</a:t>
            </a:r>
            <a:endParaRPr lang="it-IT">
              <a:solidFill>
                <a:schemeClr val="bg1"/>
              </a:solidFill>
              <a:latin typeface="Inconsolata" pitchFamily="1" charset="0"/>
              <a:ea typeface="Inconsolata" pitchFamily="1" charset="0"/>
            </a:endParaRPr>
          </a:p>
        </p:txBody>
      </p:sp>
      <p:sp>
        <p:nvSpPr>
          <p:cNvPr id="771" name="Google Shape;771;p57"/>
          <p:cNvSpPr txBox="1">
            <a:spLocks noGrp="1"/>
          </p:cNvSpPr>
          <p:nvPr>
            <p:ph type="title"/>
          </p:nvPr>
        </p:nvSpPr>
        <p:spPr>
          <a:xfrm>
            <a:off x="713579" y="906015"/>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is  memory protection?</a:t>
            </a:r>
            <a:endParaRPr/>
          </a:p>
        </p:txBody>
      </p:sp>
      <p:pic>
        <p:nvPicPr>
          <p:cNvPr id="772" name="Google Shape;772;p57" descr="Programming data on computer monitor"/>
          <p:cNvPicPr preferRelativeResize="0"/>
          <p:nvPr/>
        </p:nvPicPr>
        <p:blipFill>
          <a:blip r:embed="rId3"/>
          <a:srcRect l="9628" r="9628"/>
          <a:stretch/>
        </p:blipFill>
        <p:spPr>
          <a:xfrm>
            <a:off x="4987788" y="1656375"/>
            <a:ext cx="2739600" cy="2261400"/>
          </a:xfrm>
          <a:prstGeom prst="snip2DiagRect">
            <a:avLst>
              <a:gd name="adj1" fmla="val 17622"/>
              <a:gd name="adj2" fmla="val 16667"/>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pic>
      <p:sp>
        <p:nvSpPr>
          <p:cNvPr id="773" name="Google Shape;773;p57"/>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756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9"/>
          <p:cNvSpPr txBox="1">
            <a:spLocks noGrp="1"/>
          </p:cNvSpPr>
          <p:nvPr>
            <p:ph type="title"/>
          </p:nvPr>
        </p:nvSpPr>
        <p:spPr>
          <a:xfrm>
            <a:off x="1193002" y="2338296"/>
            <a:ext cx="20421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t>Segmentation</a:t>
            </a:r>
            <a:endParaRPr sz="2000"/>
          </a:p>
        </p:txBody>
      </p:sp>
      <p:sp>
        <p:nvSpPr>
          <p:cNvPr id="474" name="Google Shape;474;p49"/>
          <p:cNvSpPr txBox="1">
            <a:spLocks noGrp="1"/>
          </p:cNvSpPr>
          <p:nvPr>
            <p:ph type="subTitle" idx="1"/>
          </p:nvPr>
        </p:nvSpPr>
        <p:spPr>
          <a:xfrm>
            <a:off x="1247877" y="2819400"/>
            <a:ext cx="1970100" cy="94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memory is divided in distinct segments, each with its own protection level</a:t>
            </a:r>
            <a:endParaRPr/>
          </a:p>
        </p:txBody>
      </p:sp>
      <p:sp>
        <p:nvSpPr>
          <p:cNvPr id="475" name="Google Shape;475;p49"/>
          <p:cNvSpPr txBox="1">
            <a:spLocks noGrp="1"/>
          </p:cNvSpPr>
          <p:nvPr>
            <p:ph type="title" idx="2"/>
          </p:nvPr>
        </p:nvSpPr>
        <p:spPr>
          <a:xfrm>
            <a:off x="3516762" y="2343150"/>
            <a:ext cx="2262875"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t>Access control</a:t>
            </a:r>
            <a:endParaRPr sz="2000"/>
          </a:p>
        </p:txBody>
      </p:sp>
      <p:sp>
        <p:nvSpPr>
          <p:cNvPr id="476" name="Google Shape;476;p49"/>
          <p:cNvSpPr txBox="1">
            <a:spLocks noGrp="1"/>
          </p:cNvSpPr>
          <p:nvPr>
            <p:ph type="subTitle" idx="3"/>
          </p:nvPr>
        </p:nvSpPr>
        <p:spPr>
          <a:xfrm>
            <a:off x="3663150" y="2819400"/>
            <a:ext cx="1970100" cy="94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a:t>A Software </a:t>
            </a:r>
            <a:r>
              <a:rPr lang="it-IT" err="1"/>
              <a:t>mechanism</a:t>
            </a:r>
            <a:r>
              <a:rPr lang="it-IT"/>
              <a:t> </a:t>
            </a:r>
            <a:r>
              <a:rPr lang="it-IT" err="1"/>
              <a:t>that</a:t>
            </a:r>
            <a:r>
              <a:rPr lang="it-IT"/>
              <a:t> </a:t>
            </a:r>
            <a:r>
              <a:rPr lang="it-IT" err="1"/>
              <a:t>grants</a:t>
            </a:r>
            <a:r>
              <a:rPr lang="it-IT"/>
              <a:t> access to </a:t>
            </a:r>
            <a:r>
              <a:rPr lang="it-IT" err="1"/>
              <a:t>memory</a:t>
            </a:r>
            <a:r>
              <a:rPr lang="it-IT"/>
              <a:t>, </a:t>
            </a:r>
            <a:r>
              <a:rPr lang="it-IT" err="1"/>
              <a:t>based</a:t>
            </a:r>
            <a:r>
              <a:rPr lang="it-IT"/>
              <a:t> on the user </a:t>
            </a:r>
            <a:r>
              <a:rPr lang="it-IT" err="1"/>
              <a:t>privileges</a:t>
            </a:r>
            <a:r>
              <a:rPr lang="it-IT"/>
              <a:t>.</a:t>
            </a:r>
            <a:endParaRPr/>
          </a:p>
        </p:txBody>
      </p:sp>
      <p:sp>
        <p:nvSpPr>
          <p:cNvPr id="477" name="Google Shape;477;p49"/>
          <p:cNvSpPr txBox="1">
            <a:spLocks noGrp="1"/>
          </p:cNvSpPr>
          <p:nvPr>
            <p:ph type="title" idx="4"/>
          </p:nvPr>
        </p:nvSpPr>
        <p:spPr>
          <a:xfrm>
            <a:off x="5949037" y="2343150"/>
            <a:ext cx="2262875"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t-IT" sz="2000"/>
              <a:t>V</a:t>
            </a:r>
            <a:r>
              <a:rPr lang="en" sz="2000"/>
              <a:t>irtual memory </a:t>
            </a:r>
            <a:endParaRPr sz="2000"/>
          </a:p>
        </p:txBody>
      </p:sp>
      <p:sp>
        <p:nvSpPr>
          <p:cNvPr id="478" name="Google Shape;478;p49"/>
          <p:cNvSpPr txBox="1">
            <a:spLocks noGrp="1"/>
          </p:cNvSpPr>
          <p:nvPr>
            <p:ph type="subTitle" idx="5"/>
          </p:nvPr>
        </p:nvSpPr>
        <p:spPr>
          <a:xfrm>
            <a:off x="6006423" y="2826150"/>
            <a:ext cx="1970100" cy="94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Virtual addresses are mapped into physical addresses through an MMU</a:t>
            </a:r>
          </a:p>
        </p:txBody>
      </p:sp>
      <p:sp>
        <p:nvSpPr>
          <p:cNvPr id="479" name="Google Shape;479;p49"/>
          <p:cNvSpPr txBox="1">
            <a:spLocks noGrp="1"/>
          </p:cNvSpPr>
          <p:nvPr>
            <p:ph type="title" idx="6"/>
          </p:nvPr>
        </p:nvSpPr>
        <p:spPr>
          <a:xfrm>
            <a:off x="720000" y="539998"/>
            <a:ext cx="7704000" cy="4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it is implemented</a:t>
            </a:r>
            <a:endParaRPr>
              <a:solidFill>
                <a:schemeClr val="lt1"/>
              </a:solidFill>
            </a:endParaRPr>
          </a:p>
        </p:txBody>
      </p:sp>
      <p:sp>
        <p:nvSpPr>
          <p:cNvPr id="521" name="Google Shape;521;p49"/>
          <p:cNvSpPr/>
          <p:nvPr/>
        </p:nvSpPr>
        <p:spPr>
          <a:xfrm>
            <a:off x="1850427" y="1496447"/>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9"/>
          <p:cNvSpPr/>
          <p:nvPr/>
        </p:nvSpPr>
        <p:spPr>
          <a:xfrm>
            <a:off x="4265700" y="1496447"/>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9"/>
          <p:cNvSpPr/>
          <p:nvPr/>
        </p:nvSpPr>
        <p:spPr>
          <a:xfrm>
            <a:off x="6680973" y="1496447"/>
            <a:ext cx="765000" cy="765000"/>
          </a:xfrm>
          <a:prstGeom prst="donut">
            <a:avLst>
              <a:gd name="adj" fmla="val 3595"/>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9"/>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9"/>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9"/>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1586;p76">
            <a:extLst>
              <a:ext uri="{FF2B5EF4-FFF2-40B4-BE49-F238E27FC236}">
                <a16:creationId xmlns:a16="http://schemas.microsoft.com/office/drawing/2014/main" id="{001CAD3E-AA42-47D7-8A84-C6052A02A81F}"/>
              </a:ext>
            </a:extLst>
          </p:cNvPr>
          <p:cNvGrpSpPr/>
          <p:nvPr/>
        </p:nvGrpSpPr>
        <p:grpSpPr>
          <a:xfrm>
            <a:off x="2057792" y="1697489"/>
            <a:ext cx="350269" cy="362915"/>
            <a:chOff x="2381140" y="1830241"/>
            <a:chExt cx="363124" cy="376234"/>
          </a:xfrm>
        </p:grpSpPr>
        <p:sp>
          <p:nvSpPr>
            <p:cNvPr id="3" name="Google Shape;1587;p76">
              <a:extLst>
                <a:ext uri="{FF2B5EF4-FFF2-40B4-BE49-F238E27FC236}">
                  <a16:creationId xmlns:a16="http://schemas.microsoft.com/office/drawing/2014/main" id="{28579270-87FA-4276-AB1A-F94517C889BD}"/>
                </a:ext>
              </a:extLst>
            </p:cNvPr>
            <p:cNvSpPr/>
            <p:nvPr/>
          </p:nvSpPr>
          <p:spPr>
            <a:xfrm>
              <a:off x="2453259" y="1830241"/>
              <a:ext cx="220475" cy="376234"/>
            </a:xfrm>
            <a:custGeom>
              <a:avLst/>
              <a:gdLst/>
              <a:ahLst/>
              <a:cxnLst/>
              <a:rect l="l" t="t" r="r" b="b"/>
              <a:pathLst>
                <a:path w="8190" h="13976" extrusionOk="0">
                  <a:moveTo>
                    <a:pt x="4095" y="589"/>
                  </a:moveTo>
                  <a:lnTo>
                    <a:pt x="7371" y="2479"/>
                  </a:lnTo>
                  <a:lnTo>
                    <a:pt x="4095" y="4370"/>
                  </a:lnTo>
                  <a:lnTo>
                    <a:pt x="820" y="2479"/>
                  </a:lnTo>
                  <a:lnTo>
                    <a:pt x="4095" y="589"/>
                  </a:lnTo>
                  <a:close/>
                  <a:moveTo>
                    <a:pt x="547" y="2951"/>
                  </a:moveTo>
                  <a:lnTo>
                    <a:pt x="3822" y="4842"/>
                  </a:lnTo>
                  <a:lnTo>
                    <a:pt x="3822" y="6181"/>
                  </a:lnTo>
                  <a:lnTo>
                    <a:pt x="547" y="4290"/>
                  </a:lnTo>
                  <a:lnTo>
                    <a:pt x="547" y="2951"/>
                  </a:lnTo>
                  <a:close/>
                  <a:moveTo>
                    <a:pt x="7644" y="2951"/>
                  </a:moveTo>
                  <a:lnTo>
                    <a:pt x="7644" y="4290"/>
                  </a:lnTo>
                  <a:lnTo>
                    <a:pt x="4369" y="6181"/>
                  </a:lnTo>
                  <a:lnTo>
                    <a:pt x="4369" y="4842"/>
                  </a:lnTo>
                  <a:lnTo>
                    <a:pt x="7644" y="2951"/>
                  </a:lnTo>
                  <a:close/>
                  <a:moveTo>
                    <a:pt x="6570" y="5541"/>
                  </a:moveTo>
                  <a:lnTo>
                    <a:pt x="7371" y="6004"/>
                  </a:lnTo>
                  <a:lnTo>
                    <a:pt x="4095" y="7894"/>
                  </a:lnTo>
                  <a:lnTo>
                    <a:pt x="820" y="6004"/>
                  </a:lnTo>
                  <a:lnTo>
                    <a:pt x="1622" y="5541"/>
                  </a:lnTo>
                  <a:lnTo>
                    <a:pt x="3958" y="6892"/>
                  </a:lnTo>
                  <a:cubicBezTo>
                    <a:pt x="4001" y="6916"/>
                    <a:pt x="4048" y="6928"/>
                    <a:pt x="4095" y="6928"/>
                  </a:cubicBezTo>
                  <a:cubicBezTo>
                    <a:pt x="4142" y="6928"/>
                    <a:pt x="4189" y="6916"/>
                    <a:pt x="4231" y="6892"/>
                  </a:cubicBezTo>
                  <a:lnTo>
                    <a:pt x="6570" y="5541"/>
                  </a:lnTo>
                  <a:close/>
                  <a:moveTo>
                    <a:pt x="547" y="6476"/>
                  </a:moveTo>
                  <a:lnTo>
                    <a:pt x="3822" y="8367"/>
                  </a:lnTo>
                  <a:lnTo>
                    <a:pt x="3822" y="9705"/>
                  </a:lnTo>
                  <a:lnTo>
                    <a:pt x="547" y="7815"/>
                  </a:lnTo>
                  <a:lnTo>
                    <a:pt x="547" y="6476"/>
                  </a:lnTo>
                  <a:close/>
                  <a:moveTo>
                    <a:pt x="7644" y="6476"/>
                  </a:moveTo>
                  <a:lnTo>
                    <a:pt x="7644" y="7815"/>
                  </a:lnTo>
                  <a:lnTo>
                    <a:pt x="4369" y="9705"/>
                  </a:lnTo>
                  <a:lnTo>
                    <a:pt x="4369" y="8367"/>
                  </a:lnTo>
                  <a:lnTo>
                    <a:pt x="7644" y="6476"/>
                  </a:lnTo>
                  <a:close/>
                  <a:moveTo>
                    <a:pt x="6570" y="9064"/>
                  </a:moveTo>
                  <a:lnTo>
                    <a:pt x="7371" y="9527"/>
                  </a:lnTo>
                  <a:lnTo>
                    <a:pt x="4095" y="11419"/>
                  </a:lnTo>
                  <a:lnTo>
                    <a:pt x="820" y="9529"/>
                  </a:lnTo>
                  <a:lnTo>
                    <a:pt x="1622" y="9064"/>
                  </a:lnTo>
                  <a:lnTo>
                    <a:pt x="3958" y="10415"/>
                  </a:lnTo>
                  <a:cubicBezTo>
                    <a:pt x="4001" y="10439"/>
                    <a:pt x="4048" y="10451"/>
                    <a:pt x="4095" y="10451"/>
                  </a:cubicBezTo>
                  <a:cubicBezTo>
                    <a:pt x="4142" y="10451"/>
                    <a:pt x="4189" y="10439"/>
                    <a:pt x="4231" y="10415"/>
                  </a:cubicBezTo>
                  <a:lnTo>
                    <a:pt x="6570" y="9064"/>
                  </a:lnTo>
                  <a:close/>
                  <a:moveTo>
                    <a:pt x="547" y="10001"/>
                  </a:moveTo>
                  <a:lnTo>
                    <a:pt x="3822" y="11891"/>
                  </a:lnTo>
                  <a:lnTo>
                    <a:pt x="3822" y="13230"/>
                  </a:lnTo>
                  <a:lnTo>
                    <a:pt x="547" y="11340"/>
                  </a:lnTo>
                  <a:lnTo>
                    <a:pt x="547" y="10001"/>
                  </a:lnTo>
                  <a:close/>
                  <a:moveTo>
                    <a:pt x="7644" y="9999"/>
                  </a:moveTo>
                  <a:lnTo>
                    <a:pt x="7644" y="11338"/>
                  </a:lnTo>
                  <a:lnTo>
                    <a:pt x="4369" y="13230"/>
                  </a:lnTo>
                  <a:lnTo>
                    <a:pt x="4369" y="11891"/>
                  </a:lnTo>
                  <a:lnTo>
                    <a:pt x="7644" y="9999"/>
                  </a:lnTo>
                  <a:close/>
                  <a:moveTo>
                    <a:pt x="4095" y="0"/>
                  </a:moveTo>
                  <a:cubicBezTo>
                    <a:pt x="4048" y="0"/>
                    <a:pt x="4001" y="12"/>
                    <a:pt x="3958" y="37"/>
                  </a:cubicBezTo>
                  <a:lnTo>
                    <a:pt x="137" y="2242"/>
                  </a:lnTo>
                  <a:cubicBezTo>
                    <a:pt x="52" y="2291"/>
                    <a:pt x="0" y="2382"/>
                    <a:pt x="0" y="2479"/>
                  </a:cubicBezTo>
                  <a:lnTo>
                    <a:pt x="0" y="4448"/>
                  </a:lnTo>
                  <a:cubicBezTo>
                    <a:pt x="0" y="4545"/>
                    <a:pt x="52" y="4634"/>
                    <a:pt x="137" y="4683"/>
                  </a:cubicBezTo>
                  <a:lnTo>
                    <a:pt x="1075" y="5225"/>
                  </a:lnTo>
                  <a:lnTo>
                    <a:pt x="137" y="5767"/>
                  </a:lnTo>
                  <a:cubicBezTo>
                    <a:pt x="52" y="5816"/>
                    <a:pt x="0" y="5905"/>
                    <a:pt x="0" y="6002"/>
                  </a:cubicBezTo>
                  <a:lnTo>
                    <a:pt x="0" y="7971"/>
                  </a:lnTo>
                  <a:cubicBezTo>
                    <a:pt x="0" y="8068"/>
                    <a:pt x="52" y="8157"/>
                    <a:pt x="137" y="8206"/>
                  </a:cubicBezTo>
                  <a:lnTo>
                    <a:pt x="1075" y="8748"/>
                  </a:lnTo>
                  <a:lnTo>
                    <a:pt x="137" y="9290"/>
                  </a:lnTo>
                  <a:cubicBezTo>
                    <a:pt x="52" y="9339"/>
                    <a:pt x="0" y="9428"/>
                    <a:pt x="0" y="9525"/>
                  </a:cubicBezTo>
                  <a:lnTo>
                    <a:pt x="0" y="11494"/>
                  </a:lnTo>
                  <a:cubicBezTo>
                    <a:pt x="0" y="11591"/>
                    <a:pt x="52" y="11682"/>
                    <a:pt x="137" y="11731"/>
                  </a:cubicBezTo>
                  <a:lnTo>
                    <a:pt x="3958" y="13939"/>
                  </a:lnTo>
                  <a:cubicBezTo>
                    <a:pt x="4001" y="13964"/>
                    <a:pt x="4048" y="13976"/>
                    <a:pt x="4095" y="13976"/>
                  </a:cubicBezTo>
                  <a:cubicBezTo>
                    <a:pt x="4142" y="13976"/>
                    <a:pt x="4189" y="13964"/>
                    <a:pt x="4231" y="13939"/>
                  </a:cubicBezTo>
                  <a:lnTo>
                    <a:pt x="8053" y="11732"/>
                  </a:lnTo>
                  <a:cubicBezTo>
                    <a:pt x="8137" y="11684"/>
                    <a:pt x="8189" y="11593"/>
                    <a:pt x="8189" y="11495"/>
                  </a:cubicBezTo>
                  <a:lnTo>
                    <a:pt x="8189" y="9529"/>
                  </a:lnTo>
                  <a:cubicBezTo>
                    <a:pt x="8189" y="9431"/>
                    <a:pt x="8137" y="9340"/>
                    <a:pt x="8053" y="9292"/>
                  </a:cubicBezTo>
                  <a:lnTo>
                    <a:pt x="7115" y="8750"/>
                  </a:lnTo>
                  <a:lnTo>
                    <a:pt x="8053" y="8209"/>
                  </a:lnTo>
                  <a:cubicBezTo>
                    <a:pt x="8137" y="8161"/>
                    <a:pt x="8189" y="8070"/>
                    <a:pt x="8189" y="7972"/>
                  </a:cubicBezTo>
                  <a:lnTo>
                    <a:pt x="8189" y="6005"/>
                  </a:lnTo>
                  <a:cubicBezTo>
                    <a:pt x="8189" y="5906"/>
                    <a:pt x="8137" y="5817"/>
                    <a:pt x="8053" y="5769"/>
                  </a:cubicBezTo>
                  <a:lnTo>
                    <a:pt x="7115" y="5227"/>
                  </a:lnTo>
                  <a:lnTo>
                    <a:pt x="8053" y="4686"/>
                  </a:lnTo>
                  <a:cubicBezTo>
                    <a:pt x="8137" y="4636"/>
                    <a:pt x="8189" y="4547"/>
                    <a:pt x="8189" y="4449"/>
                  </a:cubicBezTo>
                  <a:lnTo>
                    <a:pt x="8189" y="2481"/>
                  </a:lnTo>
                  <a:cubicBezTo>
                    <a:pt x="8189" y="2383"/>
                    <a:pt x="8137" y="2294"/>
                    <a:pt x="8053" y="2245"/>
                  </a:cubicBezTo>
                  <a:lnTo>
                    <a:pt x="8053" y="2242"/>
                  </a:lnTo>
                  <a:lnTo>
                    <a:pt x="4231" y="37"/>
                  </a:lnTo>
                  <a:cubicBezTo>
                    <a:pt x="4189" y="12"/>
                    <a:pt x="4142" y="0"/>
                    <a:pt x="4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 name="Google Shape;1588;p76">
              <a:extLst>
                <a:ext uri="{FF2B5EF4-FFF2-40B4-BE49-F238E27FC236}">
                  <a16:creationId xmlns:a16="http://schemas.microsoft.com/office/drawing/2014/main" id="{CE480DBE-4B85-44BF-9EBF-4949C2B09DD3}"/>
                </a:ext>
              </a:extLst>
            </p:cNvPr>
            <p:cNvSpPr/>
            <p:nvPr/>
          </p:nvSpPr>
          <p:spPr>
            <a:xfrm>
              <a:off x="2711341" y="2021212"/>
              <a:ext cx="15990" cy="14698"/>
            </a:xfrm>
            <a:custGeom>
              <a:avLst/>
              <a:gdLst/>
              <a:ahLst/>
              <a:cxnLst/>
              <a:rect l="l" t="t" r="r" b="b"/>
              <a:pathLst>
                <a:path w="594" h="546" extrusionOk="0">
                  <a:moveTo>
                    <a:pt x="295" y="0"/>
                  </a:moveTo>
                  <a:cubicBezTo>
                    <a:pt x="165" y="0"/>
                    <a:pt x="53" y="91"/>
                    <a:pt x="27" y="219"/>
                  </a:cubicBezTo>
                  <a:cubicBezTo>
                    <a:pt x="1" y="348"/>
                    <a:pt x="71" y="474"/>
                    <a:pt x="191" y="525"/>
                  </a:cubicBezTo>
                  <a:cubicBezTo>
                    <a:pt x="225" y="539"/>
                    <a:pt x="260" y="546"/>
                    <a:pt x="295" y="546"/>
                  </a:cubicBezTo>
                  <a:cubicBezTo>
                    <a:pt x="384" y="546"/>
                    <a:pt x="470" y="502"/>
                    <a:pt x="522" y="424"/>
                  </a:cubicBezTo>
                  <a:cubicBezTo>
                    <a:pt x="593" y="315"/>
                    <a:pt x="580" y="172"/>
                    <a:pt x="488" y="80"/>
                  </a:cubicBezTo>
                  <a:cubicBezTo>
                    <a:pt x="436" y="28"/>
                    <a:pt x="368"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 name="Google Shape;1589;p76">
              <a:extLst>
                <a:ext uri="{FF2B5EF4-FFF2-40B4-BE49-F238E27FC236}">
                  <a16:creationId xmlns:a16="http://schemas.microsoft.com/office/drawing/2014/main" id="{9FE23B2D-26AF-8A98-C3E1-519ED9E1E6FD}"/>
                </a:ext>
              </a:extLst>
            </p:cNvPr>
            <p:cNvSpPr/>
            <p:nvPr/>
          </p:nvSpPr>
          <p:spPr>
            <a:xfrm>
              <a:off x="2693062" y="1882035"/>
              <a:ext cx="51202" cy="120629"/>
            </a:xfrm>
            <a:custGeom>
              <a:avLst/>
              <a:gdLst/>
              <a:ahLst/>
              <a:cxnLst/>
              <a:rect l="l" t="t" r="r" b="b"/>
              <a:pathLst>
                <a:path w="1902" h="4481" extrusionOk="0">
                  <a:moveTo>
                    <a:pt x="970" y="545"/>
                  </a:moveTo>
                  <a:cubicBezTo>
                    <a:pt x="1167" y="545"/>
                    <a:pt x="1355" y="698"/>
                    <a:pt x="1355" y="928"/>
                  </a:cubicBezTo>
                  <a:cubicBezTo>
                    <a:pt x="1355" y="1139"/>
                    <a:pt x="1185" y="1310"/>
                    <a:pt x="974" y="1310"/>
                  </a:cubicBezTo>
                  <a:cubicBezTo>
                    <a:pt x="633" y="1310"/>
                    <a:pt x="463" y="899"/>
                    <a:pt x="703" y="657"/>
                  </a:cubicBezTo>
                  <a:cubicBezTo>
                    <a:pt x="781" y="580"/>
                    <a:pt x="877" y="545"/>
                    <a:pt x="970" y="545"/>
                  </a:cubicBezTo>
                  <a:close/>
                  <a:moveTo>
                    <a:pt x="975" y="0"/>
                  </a:moveTo>
                  <a:cubicBezTo>
                    <a:pt x="780" y="0"/>
                    <a:pt x="585" y="62"/>
                    <a:pt x="422" y="182"/>
                  </a:cubicBezTo>
                  <a:cubicBezTo>
                    <a:pt x="141" y="390"/>
                    <a:pt x="0" y="738"/>
                    <a:pt x="58" y="1084"/>
                  </a:cubicBezTo>
                  <a:cubicBezTo>
                    <a:pt x="119" y="1430"/>
                    <a:pt x="367" y="1712"/>
                    <a:pt x="701" y="1816"/>
                  </a:cubicBezTo>
                  <a:lnTo>
                    <a:pt x="701" y="4215"/>
                  </a:lnTo>
                  <a:cubicBezTo>
                    <a:pt x="704" y="4362"/>
                    <a:pt x="826" y="4481"/>
                    <a:pt x="974" y="4481"/>
                  </a:cubicBezTo>
                  <a:cubicBezTo>
                    <a:pt x="1121" y="4481"/>
                    <a:pt x="1243" y="4362"/>
                    <a:pt x="1246" y="4215"/>
                  </a:cubicBezTo>
                  <a:lnTo>
                    <a:pt x="1246" y="1816"/>
                  </a:lnTo>
                  <a:cubicBezTo>
                    <a:pt x="1636" y="1694"/>
                    <a:pt x="1902" y="1336"/>
                    <a:pt x="1902" y="928"/>
                  </a:cubicBezTo>
                  <a:cubicBezTo>
                    <a:pt x="1902" y="578"/>
                    <a:pt x="1704" y="258"/>
                    <a:pt x="1392" y="99"/>
                  </a:cubicBezTo>
                  <a:cubicBezTo>
                    <a:pt x="1260" y="33"/>
                    <a:pt x="1118" y="0"/>
                    <a:pt x="9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 name="Google Shape;1590;p76">
              <a:extLst>
                <a:ext uri="{FF2B5EF4-FFF2-40B4-BE49-F238E27FC236}">
                  <a16:creationId xmlns:a16="http://schemas.microsoft.com/office/drawing/2014/main" id="{BD538AEC-3AE0-542E-7345-BEAA573EFEFB}"/>
                </a:ext>
              </a:extLst>
            </p:cNvPr>
            <p:cNvSpPr/>
            <p:nvPr/>
          </p:nvSpPr>
          <p:spPr>
            <a:xfrm>
              <a:off x="2400361" y="2164453"/>
              <a:ext cx="14752" cy="41834"/>
            </a:xfrm>
            <a:custGeom>
              <a:avLst/>
              <a:gdLst/>
              <a:ahLst/>
              <a:cxnLst/>
              <a:rect l="l" t="t" r="r" b="b"/>
              <a:pathLst>
                <a:path w="548" h="1554" extrusionOk="0">
                  <a:moveTo>
                    <a:pt x="274" y="1"/>
                  </a:moveTo>
                  <a:cubicBezTo>
                    <a:pt x="124" y="1"/>
                    <a:pt x="0" y="122"/>
                    <a:pt x="0" y="273"/>
                  </a:cubicBezTo>
                  <a:lnTo>
                    <a:pt x="0" y="1287"/>
                  </a:lnTo>
                  <a:cubicBezTo>
                    <a:pt x="5" y="1435"/>
                    <a:pt x="125" y="1554"/>
                    <a:pt x="273" y="1554"/>
                  </a:cubicBezTo>
                  <a:cubicBezTo>
                    <a:pt x="422" y="1554"/>
                    <a:pt x="542" y="1435"/>
                    <a:pt x="547" y="1287"/>
                  </a:cubicBezTo>
                  <a:lnTo>
                    <a:pt x="547" y="273"/>
                  </a:lnTo>
                  <a:cubicBezTo>
                    <a:pt x="547" y="122"/>
                    <a:pt x="424"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 name="Google Shape;1591;p76">
              <a:extLst>
                <a:ext uri="{FF2B5EF4-FFF2-40B4-BE49-F238E27FC236}">
                  <a16:creationId xmlns:a16="http://schemas.microsoft.com/office/drawing/2014/main" id="{2D4FF385-76D9-C711-DD50-F4BBDB86E7AC}"/>
                </a:ext>
              </a:extLst>
            </p:cNvPr>
            <p:cNvSpPr/>
            <p:nvPr/>
          </p:nvSpPr>
          <p:spPr>
            <a:xfrm>
              <a:off x="2381140" y="2025303"/>
              <a:ext cx="53140" cy="117371"/>
            </a:xfrm>
            <a:custGeom>
              <a:avLst/>
              <a:gdLst/>
              <a:ahLst/>
              <a:cxnLst/>
              <a:rect l="l" t="t" r="r" b="b"/>
              <a:pathLst>
                <a:path w="1974" h="4360" extrusionOk="0">
                  <a:moveTo>
                    <a:pt x="984" y="546"/>
                  </a:moveTo>
                  <a:cubicBezTo>
                    <a:pt x="1181" y="546"/>
                    <a:pt x="1370" y="698"/>
                    <a:pt x="1370" y="929"/>
                  </a:cubicBezTo>
                  <a:cubicBezTo>
                    <a:pt x="1370" y="1140"/>
                    <a:pt x="1199" y="1311"/>
                    <a:pt x="988" y="1311"/>
                  </a:cubicBezTo>
                  <a:cubicBezTo>
                    <a:pt x="648" y="1311"/>
                    <a:pt x="477" y="898"/>
                    <a:pt x="717" y="658"/>
                  </a:cubicBezTo>
                  <a:cubicBezTo>
                    <a:pt x="795" y="581"/>
                    <a:pt x="891" y="546"/>
                    <a:pt x="984" y="546"/>
                  </a:cubicBezTo>
                  <a:close/>
                  <a:moveTo>
                    <a:pt x="985" y="1"/>
                  </a:moveTo>
                  <a:cubicBezTo>
                    <a:pt x="526" y="1"/>
                    <a:pt x="138" y="336"/>
                    <a:pt x="70" y="790"/>
                  </a:cubicBezTo>
                  <a:cubicBezTo>
                    <a:pt x="0" y="1244"/>
                    <a:pt x="274" y="1681"/>
                    <a:pt x="714" y="1815"/>
                  </a:cubicBezTo>
                  <a:lnTo>
                    <a:pt x="714" y="4079"/>
                  </a:lnTo>
                  <a:cubicBezTo>
                    <a:pt x="709" y="4233"/>
                    <a:pt x="833" y="4360"/>
                    <a:pt x="987" y="4360"/>
                  </a:cubicBezTo>
                  <a:cubicBezTo>
                    <a:pt x="1141" y="4360"/>
                    <a:pt x="1264" y="4233"/>
                    <a:pt x="1259" y="4079"/>
                  </a:cubicBezTo>
                  <a:lnTo>
                    <a:pt x="1259" y="1815"/>
                  </a:lnTo>
                  <a:cubicBezTo>
                    <a:pt x="1699" y="1681"/>
                    <a:pt x="1973" y="1244"/>
                    <a:pt x="1905" y="790"/>
                  </a:cubicBezTo>
                  <a:cubicBezTo>
                    <a:pt x="1837" y="337"/>
                    <a:pt x="1446" y="1"/>
                    <a:pt x="987" y="1"/>
                  </a:cubicBezTo>
                  <a:lnTo>
                    <a:pt x="988" y="1"/>
                  </a:lnTo>
                  <a:cubicBezTo>
                    <a:pt x="987" y="1"/>
                    <a:pt x="986" y="1"/>
                    <a:pt x="9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8" name="Google Shape;1574;p76">
            <a:extLst>
              <a:ext uri="{FF2B5EF4-FFF2-40B4-BE49-F238E27FC236}">
                <a16:creationId xmlns:a16="http://schemas.microsoft.com/office/drawing/2014/main" id="{5D153AF5-D342-1411-AEE1-3A64CED7159D}"/>
              </a:ext>
            </a:extLst>
          </p:cNvPr>
          <p:cNvGrpSpPr/>
          <p:nvPr/>
        </p:nvGrpSpPr>
        <p:grpSpPr>
          <a:xfrm>
            <a:off x="6875753" y="1697644"/>
            <a:ext cx="375439" cy="362604"/>
            <a:chOff x="4012492" y="1830214"/>
            <a:chExt cx="361751" cy="375911"/>
          </a:xfrm>
        </p:grpSpPr>
        <p:sp>
          <p:nvSpPr>
            <p:cNvPr id="9" name="Google Shape;1575;p76">
              <a:extLst>
                <a:ext uri="{FF2B5EF4-FFF2-40B4-BE49-F238E27FC236}">
                  <a16:creationId xmlns:a16="http://schemas.microsoft.com/office/drawing/2014/main" id="{A25BD11C-2AC6-086D-B452-231880E6720E}"/>
                </a:ext>
              </a:extLst>
            </p:cNvPr>
            <p:cNvSpPr/>
            <p:nvPr/>
          </p:nvSpPr>
          <p:spPr>
            <a:xfrm>
              <a:off x="4100386" y="1830214"/>
              <a:ext cx="180687" cy="134412"/>
            </a:xfrm>
            <a:custGeom>
              <a:avLst/>
              <a:gdLst/>
              <a:ahLst/>
              <a:cxnLst/>
              <a:rect l="l" t="t" r="r" b="b"/>
              <a:pathLst>
                <a:path w="6712" h="4993" extrusionOk="0">
                  <a:moveTo>
                    <a:pt x="980" y="3683"/>
                  </a:moveTo>
                  <a:cubicBezTo>
                    <a:pt x="1320" y="3683"/>
                    <a:pt x="1491" y="4095"/>
                    <a:pt x="1249" y="4335"/>
                  </a:cubicBezTo>
                  <a:cubicBezTo>
                    <a:pt x="1171" y="4413"/>
                    <a:pt x="1076" y="4447"/>
                    <a:pt x="982" y="4447"/>
                  </a:cubicBezTo>
                  <a:cubicBezTo>
                    <a:pt x="785" y="4447"/>
                    <a:pt x="597" y="4295"/>
                    <a:pt x="597" y="4066"/>
                  </a:cubicBezTo>
                  <a:cubicBezTo>
                    <a:pt x="597" y="3853"/>
                    <a:pt x="769" y="3683"/>
                    <a:pt x="980" y="3683"/>
                  </a:cubicBezTo>
                  <a:close/>
                  <a:moveTo>
                    <a:pt x="4501" y="0"/>
                  </a:moveTo>
                  <a:cubicBezTo>
                    <a:pt x="3521" y="0"/>
                    <a:pt x="2550" y="379"/>
                    <a:pt x="1817" y="1110"/>
                  </a:cubicBezTo>
                  <a:cubicBezTo>
                    <a:pt x="1257" y="1667"/>
                    <a:pt x="887" y="2384"/>
                    <a:pt x="759" y="3163"/>
                  </a:cubicBezTo>
                  <a:cubicBezTo>
                    <a:pt x="303" y="3274"/>
                    <a:pt x="1" y="3709"/>
                    <a:pt x="58" y="4174"/>
                  </a:cubicBezTo>
                  <a:cubicBezTo>
                    <a:pt x="113" y="4642"/>
                    <a:pt x="509" y="4992"/>
                    <a:pt x="980" y="4992"/>
                  </a:cubicBezTo>
                  <a:cubicBezTo>
                    <a:pt x="1427" y="4992"/>
                    <a:pt x="1812" y="4673"/>
                    <a:pt x="1892" y="4231"/>
                  </a:cubicBezTo>
                  <a:cubicBezTo>
                    <a:pt x="1973" y="3791"/>
                    <a:pt x="1726" y="3355"/>
                    <a:pt x="1307" y="3197"/>
                  </a:cubicBezTo>
                  <a:cubicBezTo>
                    <a:pt x="1426" y="2553"/>
                    <a:pt x="1739" y="1959"/>
                    <a:pt x="2203" y="1498"/>
                  </a:cubicBezTo>
                  <a:cubicBezTo>
                    <a:pt x="2827" y="873"/>
                    <a:pt x="3664" y="550"/>
                    <a:pt x="4505" y="550"/>
                  </a:cubicBezTo>
                  <a:cubicBezTo>
                    <a:pt x="5112" y="550"/>
                    <a:pt x="5721" y="719"/>
                    <a:pt x="6255" y="1063"/>
                  </a:cubicBezTo>
                  <a:cubicBezTo>
                    <a:pt x="6300" y="1091"/>
                    <a:pt x="6350" y="1104"/>
                    <a:pt x="6399" y="1104"/>
                  </a:cubicBezTo>
                  <a:cubicBezTo>
                    <a:pt x="6489" y="1104"/>
                    <a:pt x="6578" y="1060"/>
                    <a:pt x="6630" y="979"/>
                  </a:cubicBezTo>
                  <a:cubicBezTo>
                    <a:pt x="6711" y="854"/>
                    <a:pt x="6676" y="687"/>
                    <a:pt x="6552" y="604"/>
                  </a:cubicBezTo>
                  <a:cubicBezTo>
                    <a:pt x="5922" y="198"/>
                    <a:pt x="5209" y="0"/>
                    <a:pt x="4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 name="Google Shape;1576;p76">
              <a:extLst>
                <a:ext uri="{FF2B5EF4-FFF2-40B4-BE49-F238E27FC236}">
                  <a16:creationId xmlns:a16="http://schemas.microsoft.com/office/drawing/2014/main" id="{20638EDF-A11A-D5AD-6B3C-0447228ECBEF}"/>
                </a:ext>
              </a:extLst>
            </p:cNvPr>
            <p:cNvSpPr/>
            <p:nvPr/>
          </p:nvSpPr>
          <p:spPr>
            <a:xfrm>
              <a:off x="4160068" y="1900018"/>
              <a:ext cx="182168" cy="134412"/>
            </a:xfrm>
            <a:custGeom>
              <a:avLst/>
              <a:gdLst/>
              <a:ahLst/>
              <a:cxnLst/>
              <a:rect l="l" t="t" r="r" b="b"/>
              <a:pathLst>
                <a:path w="6767" h="4993" extrusionOk="0">
                  <a:moveTo>
                    <a:pt x="5801" y="546"/>
                  </a:moveTo>
                  <a:cubicBezTo>
                    <a:pt x="6141" y="546"/>
                    <a:pt x="6312" y="958"/>
                    <a:pt x="6072" y="1198"/>
                  </a:cubicBezTo>
                  <a:cubicBezTo>
                    <a:pt x="5994" y="1276"/>
                    <a:pt x="5898" y="1311"/>
                    <a:pt x="5804" y="1311"/>
                  </a:cubicBezTo>
                  <a:cubicBezTo>
                    <a:pt x="5607" y="1311"/>
                    <a:pt x="5419" y="1158"/>
                    <a:pt x="5419" y="929"/>
                  </a:cubicBezTo>
                  <a:cubicBezTo>
                    <a:pt x="5419" y="718"/>
                    <a:pt x="5590" y="546"/>
                    <a:pt x="5801" y="546"/>
                  </a:cubicBezTo>
                  <a:close/>
                  <a:moveTo>
                    <a:pt x="5801" y="1"/>
                  </a:moveTo>
                  <a:cubicBezTo>
                    <a:pt x="5366" y="1"/>
                    <a:pt x="4985" y="303"/>
                    <a:pt x="4894" y="734"/>
                  </a:cubicBezTo>
                  <a:cubicBezTo>
                    <a:pt x="4798" y="1182"/>
                    <a:pt x="5043" y="1635"/>
                    <a:pt x="5473" y="1797"/>
                  </a:cubicBezTo>
                  <a:cubicBezTo>
                    <a:pt x="5354" y="2441"/>
                    <a:pt x="5041" y="3034"/>
                    <a:pt x="4577" y="3496"/>
                  </a:cubicBezTo>
                  <a:cubicBezTo>
                    <a:pt x="3949" y="4124"/>
                    <a:pt x="3117" y="4447"/>
                    <a:pt x="2279" y="4447"/>
                  </a:cubicBezTo>
                  <a:cubicBezTo>
                    <a:pt x="1647" y="4447"/>
                    <a:pt x="1012" y="4263"/>
                    <a:pt x="458" y="3887"/>
                  </a:cubicBezTo>
                  <a:cubicBezTo>
                    <a:pt x="412" y="3857"/>
                    <a:pt x="361" y="3843"/>
                    <a:pt x="309" y="3843"/>
                  </a:cubicBezTo>
                  <a:cubicBezTo>
                    <a:pt x="222" y="3843"/>
                    <a:pt x="136" y="3885"/>
                    <a:pt x="84" y="3962"/>
                  </a:cubicBezTo>
                  <a:cubicBezTo>
                    <a:pt x="1" y="4085"/>
                    <a:pt x="30" y="4252"/>
                    <a:pt x="150" y="4338"/>
                  </a:cubicBezTo>
                  <a:cubicBezTo>
                    <a:pt x="789" y="4772"/>
                    <a:pt x="1532" y="4993"/>
                    <a:pt x="2280" y="4993"/>
                  </a:cubicBezTo>
                  <a:cubicBezTo>
                    <a:pt x="2785" y="4993"/>
                    <a:pt x="3292" y="4892"/>
                    <a:pt x="3771" y="4687"/>
                  </a:cubicBezTo>
                  <a:cubicBezTo>
                    <a:pt x="4958" y="4181"/>
                    <a:pt x="5806" y="3104"/>
                    <a:pt x="6021" y="1830"/>
                  </a:cubicBezTo>
                  <a:cubicBezTo>
                    <a:pt x="6466" y="1723"/>
                    <a:pt x="6766" y="1304"/>
                    <a:pt x="6726" y="846"/>
                  </a:cubicBezTo>
                  <a:cubicBezTo>
                    <a:pt x="6685" y="389"/>
                    <a:pt x="6317" y="30"/>
                    <a:pt x="5858" y="2"/>
                  </a:cubicBezTo>
                  <a:cubicBezTo>
                    <a:pt x="5839" y="1"/>
                    <a:pt x="5820" y="1"/>
                    <a:pt x="5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 name="Google Shape;1577;p76">
              <a:extLst>
                <a:ext uri="{FF2B5EF4-FFF2-40B4-BE49-F238E27FC236}">
                  <a16:creationId xmlns:a16="http://schemas.microsoft.com/office/drawing/2014/main" id="{4761F9B5-C522-ADB3-B027-69AC99000714}"/>
                </a:ext>
              </a:extLst>
            </p:cNvPr>
            <p:cNvSpPr/>
            <p:nvPr/>
          </p:nvSpPr>
          <p:spPr>
            <a:xfrm>
              <a:off x="4169301" y="1873232"/>
              <a:ext cx="104396" cy="118233"/>
            </a:xfrm>
            <a:custGeom>
              <a:avLst/>
              <a:gdLst/>
              <a:ahLst/>
              <a:cxnLst/>
              <a:rect l="l" t="t" r="r" b="b"/>
              <a:pathLst>
                <a:path w="3878" h="4392" extrusionOk="0">
                  <a:moveTo>
                    <a:pt x="1939" y="588"/>
                  </a:moveTo>
                  <a:lnTo>
                    <a:pt x="3058" y="1234"/>
                  </a:lnTo>
                  <a:lnTo>
                    <a:pt x="1939" y="1880"/>
                  </a:lnTo>
                  <a:lnTo>
                    <a:pt x="820" y="1234"/>
                  </a:lnTo>
                  <a:lnTo>
                    <a:pt x="1939" y="588"/>
                  </a:lnTo>
                  <a:close/>
                  <a:moveTo>
                    <a:pt x="547" y="1706"/>
                  </a:moveTo>
                  <a:lnTo>
                    <a:pt x="1665" y="2352"/>
                  </a:lnTo>
                  <a:lnTo>
                    <a:pt x="1665" y="3646"/>
                  </a:lnTo>
                  <a:lnTo>
                    <a:pt x="547" y="2998"/>
                  </a:lnTo>
                  <a:lnTo>
                    <a:pt x="547" y="1706"/>
                  </a:lnTo>
                  <a:close/>
                  <a:moveTo>
                    <a:pt x="3330" y="1706"/>
                  </a:moveTo>
                  <a:lnTo>
                    <a:pt x="3330" y="2998"/>
                  </a:lnTo>
                  <a:lnTo>
                    <a:pt x="2212" y="3646"/>
                  </a:lnTo>
                  <a:lnTo>
                    <a:pt x="2212" y="2352"/>
                  </a:lnTo>
                  <a:lnTo>
                    <a:pt x="3330" y="1706"/>
                  </a:lnTo>
                  <a:close/>
                  <a:moveTo>
                    <a:pt x="1939" y="0"/>
                  </a:moveTo>
                  <a:cubicBezTo>
                    <a:pt x="1891" y="0"/>
                    <a:pt x="1844" y="12"/>
                    <a:pt x="1802" y="37"/>
                  </a:cubicBezTo>
                  <a:lnTo>
                    <a:pt x="136" y="997"/>
                  </a:lnTo>
                  <a:cubicBezTo>
                    <a:pt x="52" y="1046"/>
                    <a:pt x="0" y="1137"/>
                    <a:pt x="0" y="1234"/>
                  </a:cubicBezTo>
                  <a:lnTo>
                    <a:pt x="0" y="3157"/>
                  </a:lnTo>
                  <a:cubicBezTo>
                    <a:pt x="0" y="3255"/>
                    <a:pt x="52" y="3344"/>
                    <a:pt x="136" y="3393"/>
                  </a:cubicBezTo>
                  <a:lnTo>
                    <a:pt x="1802" y="4355"/>
                  </a:lnTo>
                  <a:cubicBezTo>
                    <a:pt x="1844" y="4379"/>
                    <a:pt x="1891" y="4391"/>
                    <a:pt x="1939" y="4391"/>
                  </a:cubicBezTo>
                  <a:cubicBezTo>
                    <a:pt x="1986" y="4391"/>
                    <a:pt x="2034" y="4379"/>
                    <a:pt x="2076" y="4355"/>
                  </a:cubicBezTo>
                  <a:lnTo>
                    <a:pt x="3741" y="3393"/>
                  </a:lnTo>
                  <a:cubicBezTo>
                    <a:pt x="3825" y="3344"/>
                    <a:pt x="3877" y="3255"/>
                    <a:pt x="3877" y="3157"/>
                  </a:cubicBezTo>
                  <a:lnTo>
                    <a:pt x="3877" y="1234"/>
                  </a:lnTo>
                  <a:cubicBezTo>
                    <a:pt x="3877" y="1137"/>
                    <a:pt x="3825" y="1046"/>
                    <a:pt x="3741" y="997"/>
                  </a:cubicBezTo>
                  <a:lnTo>
                    <a:pt x="2076" y="37"/>
                  </a:lnTo>
                  <a:cubicBezTo>
                    <a:pt x="2034" y="12"/>
                    <a:pt x="1986"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 name="Google Shape;1578;p76">
              <a:extLst>
                <a:ext uri="{FF2B5EF4-FFF2-40B4-BE49-F238E27FC236}">
                  <a16:creationId xmlns:a16="http://schemas.microsoft.com/office/drawing/2014/main" id="{AAC50ACD-6BEE-2645-A9EB-D4DC74189AA8}"/>
                </a:ext>
              </a:extLst>
            </p:cNvPr>
            <p:cNvSpPr/>
            <p:nvPr/>
          </p:nvSpPr>
          <p:spPr>
            <a:xfrm>
              <a:off x="4012492" y="2032545"/>
              <a:ext cx="361751" cy="173580"/>
            </a:xfrm>
            <a:custGeom>
              <a:avLst/>
              <a:gdLst/>
              <a:ahLst/>
              <a:cxnLst/>
              <a:rect l="l" t="t" r="r" b="b"/>
              <a:pathLst>
                <a:path w="13438" h="6448" extrusionOk="0">
                  <a:moveTo>
                    <a:pt x="12422" y="546"/>
                  </a:moveTo>
                  <a:cubicBezTo>
                    <a:pt x="12544" y="546"/>
                    <a:pt x="12665" y="595"/>
                    <a:pt x="12755" y="691"/>
                  </a:cubicBezTo>
                  <a:cubicBezTo>
                    <a:pt x="12925" y="874"/>
                    <a:pt x="12915" y="1160"/>
                    <a:pt x="12732" y="1332"/>
                  </a:cubicBezTo>
                  <a:lnTo>
                    <a:pt x="10244" y="3648"/>
                  </a:lnTo>
                  <a:cubicBezTo>
                    <a:pt x="9699" y="4156"/>
                    <a:pt x="8982" y="4440"/>
                    <a:pt x="8237" y="4440"/>
                  </a:cubicBezTo>
                  <a:cubicBezTo>
                    <a:pt x="8234" y="4440"/>
                    <a:pt x="8232" y="4440"/>
                    <a:pt x="8230" y="4440"/>
                  </a:cubicBezTo>
                  <a:lnTo>
                    <a:pt x="4790" y="4440"/>
                  </a:lnTo>
                  <a:lnTo>
                    <a:pt x="2594" y="2246"/>
                  </a:lnTo>
                  <a:lnTo>
                    <a:pt x="4217" y="1379"/>
                  </a:lnTo>
                  <a:cubicBezTo>
                    <a:pt x="4643" y="1150"/>
                    <a:pt x="5114" y="1034"/>
                    <a:pt x="5589" y="1034"/>
                  </a:cubicBezTo>
                  <a:cubicBezTo>
                    <a:pt x="5851" y="1034"/>
                    <a:pt x="6114" y="1069"/>
                    <a:pt x="6370" y="1141"/>
                  </a:cubicBezTo>
                  <a:lnTo>
                    <a:pt x="8827" y="1822"/>
                  </a:lnTo>
                  <a:cubicBezTo>
                    <a:pt x="9020" y="1876"/>
                    <a:pt x="9145" y="2066"/>
                    <a:pt x="9118" y="2265"/>
                  </a:cubicBezTo>
                  <a:cubicBezTo>
                    <a:pt x="9092" y="2465"/>
                    <a:pt x="8920" y="2614"/>
                    <a:pt x="8719" y="2614"/>
                  </a:cubicBezTo>
                  <a:lnTo>
                    <a:pt x="5596" y="2614"/>
                  </a:lnTo>
                  <a:cubicBezTo>
                    <a:pt x="5449" y="2617"/>
                    <a:pt x="5332" y="2739"/>
                    <a:pt x="5332" y="2887"/>
                  </a:cubicBezTo>
                  <a:cubicBezTo>
                    <a:pt x="5332" y="3034"/>
                    <a:pt x="5449" y="3156"/>
                    <a:pt x="5596" y="3159"/>
                  </a:cubicBezTo>
                  <a:lnTo>
                    <a:pt x="7511" y="3161"/>
                  </a:lnTo>
                  <a:lnTo>
                    <a:pt x="8707" y="3161"/>
                  </a:lnTo>
                  <a:cubicBezTo>
                    <a:pt x="8709" y="3161"/>
                    <a:pt x="8712" y="3161"/>
                    <a:pt x="8714" y="3161"/>
                  </a:cubicBezTo>
                  <a:cubicBezTo>
                    <a:pt x="9180" y="3161"/>
                    <a:pt x="9629" y="2983"/>
                    <a:pt x="9970" y="2664"/>
                  </a:cubicBezTo>
                  <a:lnTo>
                    <a:pt x="12114" y="668"/>
                  </a:lnTo>
                  <a:cubicBezTo>
                    <a:pt x="12201" y="586"/>
                    <a:pt x="12312" y="546"/>
                    <a:pt x="12422" y="546"/>
                  </a:cubicBezTo>
                  <a:close/>
                  <a:moveTo>
                    <a:pt x="12424" y="1"/>
                  </a:moveTo>
                  <a:cubicBezTo>
                    <a:pt x="12176" y="1"/>
                    <a:pt x="11931" y="93"/>
                    <a:pt x="11744" y="267"/>
                  </a:cubicBezTo>
                  <a:lnTo>
                    <a:pt x="9668" y="2200"/>
                  </a:lnTo>
                  <a:cubicBezTo>
                    <a:pt x="9665" y="1778"/>
                    <a:pt x="9381" y="1408"/>
                    <a:pt x="8973" y="1296"/>
                  </a:cubicBezTo>
                  <a:lnTo>
                    <a:pt x="6516" y="615"/>
                  </a:lnTo>
                  <a:cubicBezTo>
                    <a:pt x="6212" y="530"/>
                    <a:pt x="5900" y="488"/>
                    <a:pt x="5590" y="488"/>
                  </a:cubicBezTo>
                  <a:cubicBezTo>
                    <a:pt x="5026" y="488"/>
                    <a:pt x="4466" y="626"/>
                    <a:pt x="3961" y="897"/>
                  </a:cubicBezTo>
                  <a:lnTo>
                    <a:pt x="2190" y="1842"/>
                  </a:lnTo>
                  <a:lnTo>
                    <a:pt x="1947" y="1598"/>
                  </a:lnTo>
                  <a:cubicBezTo>
                    <a:pt x="1863" y="1515"/>
                    <a:pt x="1754" y="1474"/>
                    <a:pt x="1644" y="1474"/>
                  </a:cubicBezTo>
                  <a:cubicBezTo>
                    <a:pt x="1535" y="1474"/>
                    <a:pt x="1426" y="1515"/>
                    <a:pt x="1343" y="1598"/>
                  </a:cubicBezTo>
                  <a:lnTo>
                    <a:pt x="98" y="2843"/>
                  </a:lnTo>
                  <a:cubicBezTo>
                    <a:pt x="1" y="2950"/>
                    <a:pt x="4" y="3115"/>
                    <a:pt x="106" y="3219"/>
                  </a:cubicBezTo>
                  <a:cubicBezTo>
                    <a:pt x="160" y="3272"/>
                    <a:pt x="230" y="3299"/>
                    <a:pt x="300" y="3299"/>
                  </a:cubicBezTo>
                  <a:cubicBezTo>
                    <a:pt x="366" y="3299"/>
                    <a:pt x="432" y="3275"/>
                    <a:pt x="484" y="3227"/>
                  </a:cubicBezTo>
                  <a:lnTo>
                    <a:pt x="1645" y="2069"/>
                  </a:lnTo>
                  <a:lnTo>
                    <a:pt x="4593" y="5017"/>
                  </a:lnTo>
                  <a:lnTo>
                    <a:pt x="3618" y="5993"/>
                  </a:lnTo>
                  <a:cubicBezTo>
                    <a:pt x="3522" y="6101"/>
                    <a:pt x="3529" y="6265"/>
                    <a:pt x="3630" y="6368"/>
                  </a:cubicBezTo>
                  <a:cubicBezTo>
                    <a:pt x="3683" y="6420"/>
                    <a:pt x="3753" y="6447"/>
                    <a:pt x="3824" y="6447"/>
                  </a:cubicBezTo>
                  <a:cubicBezTo>
                    <a:pt x="3888" y="6447"/>
                    <a:pt x="3952" y="6425"/>
                    <a:pt x="4004" y="6379"/>
                  </a:cubicBezTo>
                  <a:lnTo>
                    <a:pt x="5062" y="5319"/>
                  </a:lnTo>
                  <a:cubicBezTo>
                    <a:pt x="5152" y="5232"/>
                    <a:pt x="5196" y="5108"/>
                    <a:pt x="5186" y="4985"/>
                  </a:cubicBezTo>
                  <a:lnTo>
                    <a:pt x="8229" y="4985"/>
                  </a:lnTo>
                  <a:cubicBezTo>
                    <a:pt x="9115" y="4985"/>
                    <a:pt x="9968" y="4651"/>
                    <a:pt x="10616" y="4045"/>
                  </a:cubicBezTo>
                  <a:lnTo>
                    <a:pt x="13103" y="1730"/>
                  </a:lnTo>
                  <a:cubicBezTo>
                    <a:pt x="13321" y="1527"/>
                    <a:pt x="13438" y="1238"/>
                    <a:pt x="13420" y="943"/>
                  </a:cubicBezTo>
                  <a:lnTo>
                    <a:pt x="13420" y="943"/>
                  </a:lnTo>
                  <a:lnTo>
                    <a:pt x="13422" y="944"/>
                  </a:lnTo>
                  <a:cubicBezTo>
                    <a:pt x="13400" y="556"/>
                    <a:pt x="13157" y="217"/>
                    <a:pt x="12797" y="73"/>
                  </a:cubicBezTo>
                  <a:cubicBezTo>
                    <a:pt x="12676" y="24"/>
                    <a:pt x="12550" y="1"/>
                    <a:pt x="124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 name="Google Shape;1579;p76">
              <a:extLst>
                <a:ext uri="{FF2B5EF4-FFF2-40B4-BE49-F238E27FC236}">
                  <a16:creationId xmlns:a16="http://schemas.microsoft.com/office/drawing/2014/main" id="{54C5806A-38E4-3741-2298-A5E1AE0B48F8}"/>
                </a:ext>
              </a:extLst>
            </p:cNvPr>
            <p:cNvSpPr/>
            <p:nvPr/>
          </p:nvSpPr>
          <p:spPr>
            <a:xfrm>
              <a:off x="4288961" y="1867741"/>
              <a:ext cx="15964" cy="14752"/>
            </a:xfrm>
            <a:custGeom>
              <a:avLst/>
              <a:gdLst/>
              <a:ahLst/>
              <a:cxnLst/>
              <a:rect l="l" t="t" r="r" b="b"/>
              <a:pathLst>
                <a:path w="593" h="548" extrusionOk="0">
                  <a:moveTo>
                    <a:pt x="299" y="0"/>
                  </a:moveTo>
                  <a:cubicBezTo>
                    <a:pt x="210" y="0"/>
                    <a:pt x="124" y="44"/>
                    <a:pt x="73" y="122"/>
                  </a:cubicBezTo>
                  <a:cubicBezTo>
                    <a:pt x="0" y="231"/>
                    <a:pt x="15" y="375"/>
                    <a:pt x="107" y="468"/>
                  </a:cubicBezTo>
                  <a:cubicBezTo>
                    <a:pt x="157" y="518"/>
                    <a:pt x="227" y="547"/>
                    <a:pt x="300" y="547"/>
                  </a:cubicBezTo>
                  <a:cubicBezTo>
                    <a:pt x="430" y="547"/>
                    <a:pt x="542" y="455"/>
                    <a:pt x="568" y="327"/>
                  </a:cubicBezTo>
                  <a:cubicBezTo>
                    <a:pt x="592" y="200"/>
                    <a:pt x="524" y="72"/>
                    <a:pt x="404" y="22"/>
                  </a:cubicBezTo>
                  <a:cubicBezTo>
                    <a:pt x="370" y="7"/>
                    <a:pt x="335"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 name="Google Shape;1580;p76">
              <a:extLst>
                <a:ext uri="{FF2B5EF4-FFF2-40B4-BE49-F238E27FC236}">
                  <a16:creationId xmlns:a16="http://schemas.microsoft.com/office/drawing/2014/main" id="{2AE4AA3F-7534-4105-E93A-E2E1170BF72C}"/>
                </a:ext>
              </a:extLst>
            </p:cNvPr>
            <p:cNvSpPr/>
            <p:nvPr/>
          </p:nvSpPr>
          <p:spPr>
            <a:xfrm>
              <a:off x="4136647" y="1980320"/>
              <a:ext cx="15990" cy="14698"/>
            </a:xfrm>
            <a:custGeom>
              <a:avLst/>
              <a:gdLst/>
              <a:ahLst/>
              <a:cxnLst/>
              <a:rect l="l" t="t" r="r" b="b"/>
              <a:pathLst>
                <a:path w="594" h="546" extrusionOk="0">
                  <a:moveTo>
                    <a:pt x="291" y="0"/>
                  </a:moveTo>
                  <a:cubicBezTo>
                    <a:pt x="163" y="0"/>
                    <a:pt x="51" y="92"/>
                    <a:pt x="27" y="220"/>
                  </a:cubicBezTo>
                  <a:cubicBezTo>
                    <a:pt x="1" y="346"/>
                    <a:pt x="69" y="474"/>
                    <a:pt x="189" y="525"/>
                  </a:cubicBezTo>
                  <a:cubicBezTo>
                    <a:pt x="224" y="539"/>
                    <a:pt x="259" y="546"/>
                    <a:pt x="295" y="546"/>
                  </a:cubicBezTo>
                  <a:cubicBezTo>
                    <a:pt x="384" y="546"/>
                    <a:pt x="470" y="502"/>
                    <a:pt x="522" y="424"/>
                  </a:cubicBezTo>
                  <a:cubicBezTo>
                    <a:pt x="593" y="315"/>
                    <a:pt x="579" y="171"/>
                    <a:pt x="488" y="80"/>
                  </a:cubicBezTo>
                  <a:cubicBezTo>
                    <a:pt x="436" y="28"/>
                    <a:pt x="366" y="0"/>
                    <a:pt x="295" y="0"/>
                  </a:cubicBezTo>
                  <a:cubicBezTo>
                    <a:pt x="294" y="0"/>
                    <a:pt x="292"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5" name="Google Shape;1301;p76">
            <a:extLst>
              <a:ext uri="{FF2B5EF4-FFF2-40B4-BE49-F238E27FC236}">
                <a16:creationId xmlns:a16="http://schemas.microsoft.com/office/drawing/2014/main" id="{87622A0E-12F4-C91E-0C94-B3E430540E8B}"/>
              </a:ext>
            </a:extLst>
          </p:cNvPr>
          <p:cNvGrpSpPr/>
          <p:nvPr/>
        </p:nvGrpSpPr>
        <p:grpSpPr>
          <a:xfrm>
            <a:off x="4519156" y="1697126"/>
            <a:ext cx="258086" cy="363097"/>
            <a:chOff x="5684978" y="3638161"/>
            <a:chExt cx="267558" cy="376422"/>
          </a:xfrm>
        </p:grpSpPr>
        <p:sp>
          <p:nvSpPr>
            <p:cNvPr id="16" name="Google Shape;1302;p76">
              <a:extLst>
                <a:ext uri="{FF2B5EF4-FFF2-40B4-BE49-F238E27FC236}">
                  <a16:creationId xmlns:a16="http://schemas.microsoft.com/office/drawing/2014/main" id="{32F1C03B-1422-9D60-BA76-5CAC3DD1186D}"/>
                </a:ext>
              </a:extLst>
            </p:cNvPr>
            <p:cNvSpPr/>
            <p:nvPr/>
          </p:nvSpPr>
          <p:spPr>
            <a:xfrm>
              <a:off x="5684978" y="3638161"/>
              <a:ext cx="128166" cy="245107"/>
            </a:xfrm>
            <a:custGeom>
              <a:avLst/>
              <a:gdLst/>
              <a:ahLst/>
              <a:cxnLst/>
              <a:rect l="l" t="t" r="r" b="b"/>
              <a:pathLst>
                <a:path w="4761" h="9105" extrusionOk="0">
                  <a:moveTo>
                    <a:pt x="1753" y="7574"/>
                  </a:moveTo>
                  <a:cubicBezTo>
                    <a:pt x="2006" y="7574"/>
                    <a:pt x="2248" y="7771"/>
                    <a:pt x="2248" y="8067"/>
                  </a:cubicBezTo>
                  <a:cubicBezTo>
                    <a:pt x="2248" y="8364"/>
                    <a:pt x="2006" y="8560"/>
                    <a:pt x="1754" y="8560"/>
                  </a:cubicBezTo>
                  <a:cubicBezTo>
                    <a:pt x="1633" y="8560"/>
                    <a:pt x="1510" y="8515"/>
                    <a:pt x="1409" y="8415"/>
                  </a:cubicBezTo>
                  <a:cubicBezTo>
                    <a:pt x="1216" y="8223"/>
                    <a:pt x="1216" y="7912"/>
                    <a:pt x="1409" y="7719"/>
                  </a:cubicBezTo>
                  <a:cubicBezTo>
                    <a:pt x="1509" y="7619"/>
                    <a:pt x="1632" y="7574"/>
                    <a:pt x="1753" y="7574"/>
                  </a:cubicBezTo>
                  <a:close/>
                  <a:moveTo>
                    <a:pt x="4480" y="0"/>
                  </a:moveTo>
                  <a:cubicBezTo>
                    <a:pt x="4476" y="0"/>
                    <a:pt x="4472" y="0"/>
                    <a:pt x="4468" y="0"/>
                  </a:cubicBezTo>
                  <a:cubicBezTo>
                    <a:pt x="1964" y="145"/>
                    <a:pt x="4" y="2225"/>
                    <a:pt x="4" y="4736"/>
                  </a:cubicBezTo>
                  <a:cubicBezTo>
                    <a:pt x="1" y="5726"/>
                    <a:pt x="311" y="6693"/>
                    <a:pt x="890" y="7496"/>
                  </a:cubicBezTo>
                  <a:cubicBezTo>
                    <a:pt x="598" y="7941"/>
                    <a:pt x="689" y="8535"/>
                    <a:pt x="1101" y="8871"/>
                  </a:cubicBezTo>
                  <a:cubicBezTo>
                    <a:pt x="1294" y="9027"/>
                    <a:pt x="1526" y="9104"/>
                    <a:pt x="1758" y="9104"/>
                  </a:cubicBezTo>
                  <a:cubicBezTo>
                    <a:pt x="2024" y="9104"/>
                    <a:pt x="2289" y="9002"/>
                    <a:pt x="2490" y="8801"/>
                  </a:cubicBezTo>
                  <a:cubicBezTo>
                    <a:pt x="2849" y="8442"/>
                    <a:pt x="2896" y="7878"/>
                    <a:pt x="2602" y="7464"/>
                  </a:cubicBezTo>
                  <a:cubicBezTo>
                    <a:pt x="2401" y="7183"/>
                    <a:pt x="2083" y="7029"/>
                    <a:pt x="1757" y="7029"/>
                  </a:cubicBezTo>
                  <a:cubicBezTo>
                    <a:pt x="1603" y="7029"/>
                    <a:pt x="1448" y="7063"/>
                    <a:pt x="1302" y="7134"/>
                  </a:cubicBezTo>
                  <a:cubicBezTo>
                    <a:pt x="811" y="6432"/>
                    <a:pt x="548" y="5593"/>
                    <a:pt x="549" y="4736"/>
                  </a:cubicBezTo>
                  <a:cubicBezTo>
                    <a:pt x="549" y="2514"/>
                    <a:pt x="2286" y="674"/>
                    <a:pt x="4501" y="546"/>
                  </a:cubicBezTo>
                  <a:cubicBezTo>
                    <a:pt x="4648" y="534"/>
                    <a:pt x="4760" y="406"/>
                    <a:pt x="4752" y="257"/>
                  </a:cubicBezTo>
                  <a:cubicBezTo>
                    <a:pt x="4744" y="113"/>
                    <a:pt x="4624" y="0"/>
                    <a:pt x="4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 name="Google Shape;1303;p76">
              <a:extLst>
                <a:ext uri="{FF2B5EF4-FFF2-40B4-BE49-F238E27FC236}">
                  <a16:creationId xmlns:a16="http://schemas.microsoft.com/office/drawing/2014/main" id="{41AD39A0-80C6-52A6-0C5A-6CE0A6834B7A}"/>
                </a:ext>
              </a:extLst>
            </p:cNvPr>
            <p:cNvSpPr/>
            <p:nvPr/>
          </p:nvSpPr>
          <p:spPr>
            <a:xfrm>
              <a:off x="5722908" y="3648014"/>
              <a:ext cx="229628" cy="366570"/>
            </a:xfrm>
            <a:custGeom>
              <a:avLst/>
              <a:gdLst/>
              <a:ahLst/>
              <a:cxnLst/>
              <a:rect l="l" t="t" r="r" b="b"/>
              <a:pathLst>
                <a:path w="8530" h="13617" extrusionOk="0">
                  <a:moveTo>
                    <a:pt x="6328" y="545"/>
                  </a:moveTo>
                  <a:cubicBezTo>
                    <a:pt x="6766" y="545"/>
                    <a:pt x="6985" y="1075"/>
                    <a:pt x="6675" y="1385"/>
                  </a:cubicBezTo>
                  <a:cubicBezTo>
                    <a:pt x="6578" y="1481"/>
                    <a:pt x="6453" y="1529"/>
                    <a:pt x="6327" y="1529"/>
                  </a:cubicBezTo>
                  <a:cubicBezTo>
                    <a:pt x="6201" y="1529"/>
                    <a:pt x="6076" y="1481"/>
                    <a:pt x="5980" y="1385"/>
                  </a:cubicBezTo>
                  <a:cubicBezTo>
                    <a:pt x="5670" y="1075"/>
                    <a:pt x="5890" y="545"/>
                    <a:pt x="6328" y="545"/>
                  </a:cubicBezTo>
                  <a:close/>
                  <a:moveTo>
                    <a:pt x="3337" y="3663"/>
                  </a:moveTo>
                  <a:cubicBezTo>
                    <a:pt x="3426" y="3663"/>
                    <a:pt x="3517" y="3681"/>
                    <a:pt x="3606" y="3717"/>
                  </a:cubicBezTo>
                  <a:cubicBezTo>
                    <a:pt x="4070" y="3909"/>
                    <a:pt x="4190" y="4511"/>
                    <a:pt x="3837" y="4866"/>
                  </a:cubicBezTo>
                  <a:cubicBezTo>
                    <a:pt x="3680" y="4770"/>
                    <a:pt x="3502" y="4722"/>
                    <a:pt x="3325" y="4722"/>
                  </a:cubicBezTo>
                  <a:cubicBezTo>
                    <a:pt x="3153" y="4722"/>
                    <a:pt x="2982" y="4767"/>
                    <a:pt x="2829" y="4857"/>
                  </a:cubicBezTo>
                  <a:cubicBezTo>
                    <a:pt x="2702" y="4727"/>
                    <a:pt x="2633" y="4552"/>
                    <a:pt x="2633" y="4370"/>
                  </a:cubicBezTo>
                  <a:cubicBezTo>
                    <a:pt x="2633" y="3964"/>
                    <a:pt x="2965" y="3663"/>
                    <a:pt x="3337" y="3663"/>
                  </a:cubicBezTo>
                  <a:close/>
                  <a:moveTo>
                    <a:pt x="3337" y="2128"/>
                  </a:moveTo>
                  <a:cubicBezTo>
                    <a:pt x="3753" y="2128"/>
                    <a:pt x="4169" y="2244"/>
                    <a:pt x="4534" y="2474"/>
                  </a:cubicBezTo>
                  <a:cubicBezTo>
                    <a:pt x="5224" y="2909"/>
                    <a:pt x="5623" y="3687"/>
                    <a:pt x="5575" y="4501"/>
                  </a:cubicBezTo>
                  <a:cubicBezTo>
                    <a:pt x="5526" y="5318"/>
                    <a:pt x="5039" y="6041"/>
                    <a:pt x="4301" y="6393"/>
                  </a:cubicBezTo>
                  <a:lnTo>
                    <a:pt x="4301" y="5699"/>
                  </a:lnTo>
                  <a:cubicBezTo>
                    <a:pt x="4301" y="5550"/>
                    <a:pt x="4267" y="5404"/>
                    <a:pt x="4202" y="5270"/>
                  </a:cubicBezTo>
                  <a:cubicBezTo>
                    <a:pt x="4569" y="4918"/>
                    <a:pt x="4687" y="4380"/>
                    <a:pt x="4499" y="3907"/>
                  </a:cubicBezTo>
                  <a:cubicBezTo>
                    <a:pt x="4312" y="3433"/>
                    <a:pt x="3856" y="3122"/>
                    <a:pt x="3348" y="3117"/>
                  </a:cubicBezTo>
                  <a:cubicBezTo>
                    <a:pt x="3344" y="3117"/>
                    <a:pt x="3340" y="3117"/>
                    <a:pt x="3336" y="3117"/>
                  </a:cubicBezTo>
                  <a:cubicBezTo>
                    <a:pt x="2833" y="3117"/>
                    <a:pt x="2378" y="3419"/>
                    <a:pt x="2183" y="3885"/>
                  </a:cubicBezTo>
                  <a:cubicBezTo>
                    <a:pt x="1987" y="4354"/>
                    <a:pt x="2094" y="4896"/>
                    <a:pt x="2454" y="5254"/>
                  </a:cubicBezTo>
                  <a:cubicBezTo>
                    <a:pt x="2384" y="5392"/>
                    <a:pt x="2347" y="5543"/>
                    <a:pt x="2347" y="5699"/>
                  </a:cubicBezTo>
                  <a:lnTo>
                    <a:pt x="2347" y="6380"/>
                  </a:lnTo>
                  <a:cubicBezTo>
                    <a:pt x="1578" y="6006"/>
                    <a:pt x="1092" y="5223"/>
                    <a:pt x="1096" y="4368"/>
                  </a:cubicBezTo>
                  <a:lnTo>
                    <a:pt x="1096" y="4368"/>
                  </a:lnTo>
                  <a:lnTo>
                    <a:pt x="1096" y="4370"/>
                  </a:lnTo>
                  <a:cubicBezTo>
                    <a:pt x="1096" y="3552"/>
                    <a:pt x="1540" y="2801"/>
                    <a:pt x="2256" y="2406"/>
                  </a:cubicBezTo>
                  <a:cubicBezTo>
                    <a:pt x="2593" y="2220"/>
                    <a:pt x="2965" y="2128"/>
                    <a:pt x="3337" y="2128"/>
                  </a:cubicBezTo>
                  <a:close/>
                  <a:moveTo>
                    <a:pt x="6327" y="1"/>
                  </a:moveTo>
                  <a:cubicBezTo>
                    <a:pt x="6083" y="1"/>
                    <a:pt x="5840" y="87"/>
                    <a:pt x="5644" y="259"/>
                  </a:cubicBezTo>
                  <a:cubicBezTo>
                    <a:pt x="5253" y="602"/>
                    <a:pt x="5177" y="1179"/>
                    <a:pt x="5464" y="1611"/>
                  </a:cubicBezTo>
                  <a:cubicBezTo>
                    <a:pt x="5662" y="1909"/>
                    <a:pt x="5990" y="2074"/>
                    <a:pt x="6328" y="2074"/>
                  </a:cubicBezTo>
                  <a:cubicBezTo>
                    <a:pt x="6481" y="2074"/>
                    <a:pt x="6636" y="2041"/>
                    <a:pt x="6782" y="1970"/>
                  </a:cubicBezTo>
                  <a:cubicBezTo>
                    <a:pt x="7274" y="2672"/>
                    <a:pt x="7537" y="3511"/>
                    <a:pt x="7535" y="4370"/>
                  </a:cubicBezTo>
                  <a:cubicBezTo>
                    <a:pt x="7535" y="6345"/>
                    <a:pt x="6193" y="8015"/>
                    <a:pt x="4302" y="8454"/>
                  </a:cubicBezTo>
                  <a:lnTo>
                    <a:pt x="4302" y="6984"/>
                  </a:lnTo>
                  <a:cubicBezTo>
                    <a:pt x="5395" y="6578"/>
                    <a:pt x="6122" y="5535"/>
                    <a:pt x="6125" y="4370"/>
                  </a:cubicBezTo>
                  <a:cubicBezTo>
                    <a:pt x="6125" y="2833"/>
                    <a:pt x="4875" y="1582"/>
                    <a:pt x="3337" y="1582"/>
                  </a:cubicBezTo>
                  <a:cubicBezTo>
                    <a:pt x="1800" y="1582"/>
                    <a:pt x="550" y="2833"/>
                    <a:pt x="550" y="4370"/>
                  </a:cubicBezTo>
                  <a:cubicBezTo>
                    <a:pt x="549" y="4970"/>
                    <a:pt x="742" y="5556"/>
                    <a:pt x="1104" y="6036"/>
                  </a:cubicBezTo>
                  <a:cubicBezTo>
                    <a:pt x="1422" y="6460"/>
                    <a:pt x="1854" y="6786"/>
                    <a:pt x="2347" y="6974"/>
                  </a:cubicBezTo>
                  <a:lnTo>
                    <a:pt x="2347" y="10992"/>
                  </a:lnTo>
                  <a:lnTo>
                    <a:pt x="2004" y="10429"/>
                  </a:lnTo>
                  <a:cubicBezTo>
                    <a:pt x="1816" y="10116"/>
                    <a:pt x="1484" y="9942"/>
                    <a:pt x="1143" y="9942"/>
                  </a:cubicBezTo>
                  <a:cubicBezTo>
                    <a:pt x="970" y="9942"/>
                    <a:pt x="795" y="9987"/>
                    <a:pt x="635" y="10080"/>
                  </a:cubicBezTo>
                  <a:cubicBezTo>
                    <a:pt x="177" y="10347"/>
                    <a:pt x="0" y="10921"/>
                    <a:pt x="231" y="11398"/>
                  </a:cubicBezTo>
                  <a:lnTo>
                    <a:pt x="1250" y="13458"/>
                  </a:lnTo>
                  <a:cubicBezTo>
                    <a:pt x="1295" y="13550"/>
                    <a:pt x="1389" y="13608"/>
                    <a:pt x="1493" y="13610"/>
                  </a:cubicBezTo>
                  <a:cubicBezTo>
                    <a:pt x="1536" y="13610"/>
                    <a:pt x="1578" y="13600"/>
                    <a:pt x="1615" y="13581"/>
                  </a:cubicBezTo>
                  <a:cubicBezTo>
                    <a:pt x="1750" y="13514"/>
                    <a:pt x="1805" y="13350"/>
                    <a:pt x="1738" y="13216"/>
                  </a:cubicBezTo>
                  <a:lnTo>
                    <a:pt x="721" y="11160"/>
                  </a:lnTo>
                  <a:cubicBezTo>
                    <a:pt x="620" y="10937"/>
                    <a:pt x="709" y="10674"/>
                    <a:pt x="924" y="10559"/>
                  </a:cubicBezTo>
                  <a:cubicBezTo>
                    <a:pt x="994" y="10521"/>
                    <a:pt x="1071" y="10502"/>
                    <a:pt x="1147" y="10502"/>
                  </a:cubicBezTo>
                  <a:cubicBezTo>
                    <a:pt x="1300" y="10502"/>
                    <a:pt x="1450" y="10578"/>
                    <a:pt x="1539" y="10715"/>
                  </a:cubicBezTo>
                  <a:lnTo>
                    <a:pt x="2387" y="12109"/>
                  </a:lnTo>
                  <a:cubicBezTo>
                    <a:pt x="2442" y="12201"/>
                    <a:pt x="2531" y="12242"/>
                    <a:pt x="2618" y="12242"/>
                  </a:cubicBezTo>
                  <a:cubicBezTo>
                    <a:pt x="2758" y="12242"/>
                    <a:pt x="2896" y="12137"/>
                    <a:pt x="2895" y="11966"/>
                  </a:cubicBezTo>
                  <a:lnTo>
                    <a:pt x="2895" y="5699"/>
                  </a:lnTo>
                  <a:cubicBezTo>
                    <a:pt x="2895" y="5460"/>
                    <a:pt x="3087" y="5267"/>
                    <a:pt x="3325" y="5267"/>
                  </a:cubicBezTo>
                  <a:cubicBezTo>
                    <a:pt x="3564" y="5267"/>
                    <a:pt x="3757" y="5460"/>
                    <a:pt x="3757" y="5699"/>
                  </a:cubicBezTo>
                  <a:lnTo>
                    <a:pt x="3757" y="6778"/>
                  </a:lnTo>
                  <a:cubicBezTo>
                    <a:pt x="3757" y="6781"/>
                    <a:pt x="3757" y="6783"/>
                    <a:pt x="3757" y="6785"/>
                  </a:cubicBezTo>
                  <a:lnTo>
                    <a:pt x="3757" y="10885"/>
                  </a:lnTo>
                  <a:cubicBezTo>
                    <a:pt x="3760" y="11033"/>
                    <a:pt x="3882" y="11152"/>
                    <a:pt x="4030" y="11152"/>
                  </a:cubicBezTo>
                  <a:cubicBezTo>
                    <a:pt x="4177" y="11152"/>
                    <a:pt x="4299" y="11033"/>
                    <a:pt x="4302" y="10885"/>
                  </a:cubicBezTo>
                  <a:lnTo>
                    <a:pt x="4302" y="9512"/>
                  </a:lnTo>
                  <a:cubicBezTo>
                    <a:pt x="4298" y="9271"/>
                    <a:pt x="4492" y="9073"/>
                    <a:pt x="4734" y="9073"/>
                  </a:cubicBezTo>
                  <a:cubicBezTo>
                    <a:pt x="4976" y="9073"/>
                    <a:pt x="5169" y="9271"/>
                    <a:pt x="5164" y="9512"/>
                  </a:cubicBezTo>
                  <a:lnTo>
                    <a:pt x="5164" y="10984"/>
                  </a:lnTo>
                  <a:cubicBezTo>
                    <a:pt x="5161" y="11139"/>
                    <a:pt x="5284" y="11265"/>
                    <a:pt x="5437" y="11265"/>
                  </a:cubicBezTo>
                  <a:cubicBezTo>
                    <a:pt x="5591" y="11265"/>
                    <a:pt x="5714" y="11139"/>
                    <a:pt x="5711" y="10984"/>
                  </a:cubicBezTo>
                  <a:lnTo>
                    <a:pt x="5711" y="9512"/>
                  </a:lnTo>
                  <a:cubicBezTo>
                    <a:pt x="5706" y="9271"/>
                    <a:pt x="5899" y="9073"/>
                    <a:pt x="6141" y="9073"/>
                  </a:cubicBezTo>
                  <a:cubicBezTo>
                    <a:pt x="6383" y="9073"/>
                    <a:pt x="6578" y="9271"/>
                    <a:pt x="6573" y="9512"/>
                  </a:cubicBezTo>
                  <a:lnTo>
                    <a:pt x="6573" y="11004"/>
                  </a:lnTo>
                  <a:cubicBezTo>
                    <a:pt x="6576" y="11152"/>
                    <a:pt x="6698" y="11268"/>
                    <a:pt x="6845" y="11268"/>
                  </a:cubicBezTo>
                  <a:cubicBezTo>
                    <a:pt x="6993" y="11268"/>
                    <a:pt x="7115" y="11152"/>
                    <a:pt x="7118" y="11004"/>
                  </a:cubicBezTo>
                  <a:lnTo>
                    <a:pt x="7118" y="10072"/>
                  </a:lnTo>
                  <a:cubicBezTo>
                    <a:pt x="7118" y="9834"/>
                    <a:pt x="7311" y="9642"/>
                    <a:pt x="7550" y="9642"/>
                  </a:cubicBezTo>
                  <a:cubicBezTo>
                    <a:pt x="7787" y="9642"/>
                    <a:pt x="7980" y="9834"/>
                    <a:pt x="7980" y="10072"/>
                  </a:cubicBezTo>
                  <a:lnTo>
                    <a:pt x="7980" y="13336"/>
                  </a:lnTo>
                  <a:cubicBezTo>
                    <a:pt x="7976" y="13490"/>
                    <a:pt x="8100" y="13617"/>
                    <a:pt x="8254" y="13617"/>
                  </a:cubicBezTo>
                  <a:cubicBezTo>
                    <a:pt x="8406" y="13617"/>
                    <a:pt x="8530" y="13490"/>
                    <a:pt x="8527" y="13336"/>
                  </a:cubicBezTo>
                  <a:lnTo>
                    <a:pt x="8527" y="10074"/>
                  </a:lnTo>
                  <a:cubicBezTo>
                    <a:pt x="8525" y="9534"/>
                    <a:pt x="8088" y="9097"/>
                    <a:pt x="7550" y="9095"/>
                  </a:cubicBezTo>
                  <a:lnTo>
                    <a:pt x="7548" y="9095"/>
                  </a:lnTo>
                  <a:cubicBezTo>
                    <a:pt x="7396" y="9180"/>
                    <a:pt x="7233" y="9220"/>
                    <a:pt x="7073" y="9220"/>
                  </a:cubicBezTo>
                  <a:cubicBezTo>
                    <a:pt x="6664" y="9220"/>
                    <a:pt x="6274" y="8960"/>
                    <a:pt x="6141" y="8536"/>
                  </a:cubicBezTo>
                  <a:cubicBezTo>
                    <a:pt x="5875" y="8536"/>
                    <a:pt x="5620" y="8644"/>
                    <a:pt x="5437" y="8836"/>
                  </a:cubicBezTo>
                  <a:cubicBezTo>
                    <a:pt x="5386" y="8785"/>
                    <a:pt x="5333" y="8740"/>
                    <a:pt x="5273" y="8699"/>
                  </a:cubicBezTo>
                  <a:cubicBezTo>
                    <a:pt x="6980" y="7937"/>
                    <a:pt x="8080" y="6239"/>
                    <a:pt x="8080" y="4370"/>
                  </a:cubicBezTo>
                  <a:cubicBezTo>
                    <a:pt x="8084" y="3378"/>
                    <a:pt x="7774" y="2413"/>
                    <a:pt x="7194" y="1608"/>
                  </a:cubicBezTo>
                  <a:cubicBezTo>
                    <a:pt x="7480" y="1174"/>
                    <a:pt x="7400" y="597"/>
                    <a:pt x="7009" y="256"/>
                  </a:cubicBezTo>
                  <a:cubicBezTo>
                    <a:pt x="6813" y="86"/>
                    <a:pt x="6570" y="1"/>
                    <a:pt x="6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C1C1C"/>
            </a:gs>
            <a:gs pos="100000">
              <a:srgbClr val="426B6A"/>
            </a:gs>
          </a:gsLst>
          <a:lin ang="0" scaled="0"/>
        </a:gradFill>
        <a:effectLst/>
      </p:bgPr>
    </p:bg>
    <p:spTree>
      <p:nvGrpSpPr>
        <p:cNvPr id="1" name="Shape 688"/>
        <p:cNvGrpSpPr/>
        <p:nvPr/>
      </p:nvGrpSpPr>
      <p:grpSpPr>
        <a:xfrm>
          <a:off x="0" y="0"/>
          <a:ext cx="0" cy="0"/>
          <a:chOff x="0" y="0"/>
          <a:chExt cx="0" cy="0"/>
        </a:xfrm>
      </p:grpSpPr>
      <p:sp>
        <p:nvSpPr>
          <p:cNvPr id="689" name="Google Shape;689;p53"/>
          <p:cNvSpPr/>
          <p:nvPr/>
        </p:nvSpPr>
        <p:spPr>
          <a:xfrm>
            <a:off x="3774825" y="893127"/>
            <a:ext cx="1594200" cy="1594200"/>
          </a:xfrm>
          <a:prstGeom prst="donut">
            <a:avLst>
              <a:gd name="adj" fmla="val 1777"/>
            </a:avLst>
          </a:pr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3"/>
          <p:cNvSpPr txBox="1">
            <a:spLocks noGrp="1"/>
          </p:cNvSpPr>
          <p:nvPr>
            <p:ph type="title"/>
          </p:nvPr>
        </p:nvSpPr>
        <p:spPr>
          <a:xfrm>
            <a:off x="1360500" y="2513000"/>
            <a:ext cx="6423000" cy="914400"/>
          </a:xfrm>
          <a:prstGeom prst="rect">
            <a:avLst/>
          </a:prstGeom>
        </p:spPr>
        <p:txBody>
          <a:bodyPr spcFirstLastPara="1" wrap="square" lIns="91425" tIns="91425" rIns="91425" bIns="91425" anchor="b" anchorCtr="0">
            <a:noAutofit/>
          </a:bodyPr>
          <a:lstStyle/>
          <a:p>
            <a:r>
              <a:rPr lang="en"/>
              <a:t>DMA Attacks</a:t>
            </a:r>
            <a:endParaRPr lang="it-IT"/>
          </a:p>
        </p:txBody>
      </p:sp>
      <p:sp>
        <p:nvSpPr>
          <p:cNvPr id="691" name="Google Shape;691;p53"/>
          <p:cNvSpPr txBox="1">
            <a:spLocks noGrp="1"/>
          </p:cNvSpPr>
          <p:nvPr>
            <p:ph type="subTitle" idx="1"/>
          </p:nvPr>
        </p:nvSpPr>
        <p:spPr>
          <a:xfrm>
            <a:off x="1360500" y="3427400"/>
            <a:ext cx="6423000" cy="411000"/>
          </a:xfrm>
          <a:prstGeom prst="rect">
            <a:avLst/>
          </a:prstGeom>
        </p:spPr>
        <p:txBody>
          <a:bodyPr spcFirstLastPara="1" wrap="square" lIns="91425" tIns="91425" rIns="91425" bIns="91425" anchor="t" anchorCtr="0">
            <a:noAutofit/>
          </a:bodyPr>
          <a:lstStyle/>
          <a:p>
            <a:pPr marL="0" indent="0"/>
            <a:r>
              <a:rPr lang="en"/>
              <a:t>Why DMA can be dangerous?</a:t>
            </a:r>
            <a:endParaRPr lang="it-IT"/>
          </a:p>
        </p:txBody>
      </p:sp>
      <p:sp>
        <p:nvSpPr>
          <p:cNvPr id="692" name="Google Shape;692;p53"/>
          <p:cNvSpPr txBox="1">
            <a:spLocks noGrp="1"/>
          </p:cNvSpPr>
          <p:nvPr>
            <p:ph type="title" idx="2"/>
          </p:nvPr>
        </p:nvSpPr>
        <p:spPr>
          <a:xfrm>
            <a:off x="3657600" y="1269375"/>
            <a:ext cx="1828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93" name="Google Shape;693;p53"/>
          <p:cNvSpPr/>
          <p:nvPr/>
        </p:nvSpPr>
        <p:spPr>
          <a:xfrm>
            <a:off x="215450" y="4523706"/>
            <a:ext cx="462678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3"/>
          <p:cNvSpPr/>
          <p:nvPr/>
        </p:nvSpPr>
        <p:spPr>
          <a:xfrm>
            <a:off x="48422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53"/>
          <p:cNvGrpSpPr/>
          <p:nvPr/>
        </p:nvGrpSpPr>
        <p:grpSpPr>
          <a:xfrm>
            <a:off x="6619073" y="1378762"/>
            <a:ext cx="2125029" cy="403038"/>
            <a:chOff x="6787353" y="621971"/>
            <a:chExt cx="2125029" cy="403038"/>
          </a:xfrm>
        </p:grpSpPr>
        <p:sp>
          <p:nvSpPr>
            <p:cNvPr id="696" name="Google Shape;696;p53"/>
            <p:cNvSpPr/>
            <p:nvPr/>
          </p:nvSpPr>
          <p:spPr>
            <a:xfrm rot="10800000">
              <a:off x="6914750" y="684418"/>
              <a:ext cx="199763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3"/>
            <p:cNvSpPr/>
            <p:nvPr/>
          </p:nvSpPr>
          <p:spPr>
            <a:xfrm rot="10800000">
              <a:off x="6787353" y="621971"/>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3"/>
            <p:cNvSpPr/>
            <p:nvPr/>
          </p:nvSpPr>
          <p:spPr>
            <a:xfrm rot="10800000">
              <a:off x="7376281" y="816106"/>
              <a:ext cx="153610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3"/>
            <p:cNvSpPr/>
            <p:nvPr/>
          </p:nvSpPr>
          <p:spPr>
            <a:xfrm rot="10800000">
              <a:off x="7239530" y="75365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3"/>
            <p:cNvSpPr/>
            <p:nvPr/>
          </p:nvSpPr>
          <p:spPr>
            <a:xfrm rot="10800000">
              <a:off x="7833330" y="944251"/>
              <a:ext cx="1079052" cy="18300"/>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3"/>
            <p:cNvSpPr/>
            <p:nvPr/>
          </p:nvSpPr>
          <p:spPr>
            <a:xfrm rot="10800000">
              <a:off x="7692540" y="881809"/>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53"/>
          <p:cNvSpPr txBox="1">
            <a:spLocks noGrp="1"/>
          </p:cNvSpPr>
          <p:nvPr>
            <p:ph type="sldNum" idx="12"/>
          </p:nvPr>
        </p:nvSpPr>
        <p:spPr>
          <a:xfrm>
            <a:off x="7875300" y="4438415"/>
            <a:ext cx="548700" cy="170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grpSp>
        <p:nvGrpSpPr>
          <p:cNvPr id="703" name="Google Shape;703;p53"/>
          <p:cNvGrpSpPr/>
          <p:nvPr/>
        </p:nvGrpSpPr>
        <p:grpSpPr>
          <a:xfrm>
            <a:off x="215450" y="4308846"/>
            <a:ext cx="4318477" cy="143201"/>
            <a:chOff x="596450" y="4461246"/>
            <a:chExt cx="4318477" cy="143201"/>
          </a:xfrm>
        </p:grpSpPr>
        <p:sp>
          <p:nvSpPr>
            <p:cNvPr id="704" name="Google Shape;704;p53"/>
            <p:cNvSpPr/>
            <p:nvPr/>
          </p:nvSpPr>
          <p:spPr>
            <a:xfrm>
              <a:off x="596450" y="4523706"/>
              <a:ext cx="4169739" cy="18288"/>
            </a:xfrm>
            <a:custGeom>
              <a:avLst/>
              <a:gdLst/>
              <a:ahLst/>
              <a:cxnLst/>
              <a:rect l="l" t="t" r="r" b="b"/>
              <a:pathLst>
                <a:path w="112022" h="516" extrusionOk="0">
                  <a:moveTo>
                    <a:pt x="0" y="1"/>
                  </a:moveTo>
                  <a:lnTo>
                    <a:pt x="0" y="516"/>
                  </a:lnTo>
                  <a:lnTo>
                    <a:pt x="112022" y="516"/>
                  </a:lnTo>
                  <a:lnTo>
                    <a:pt x="112022" y="1"/>
                  </a:ln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3"/>
            <p:cNvSpPr/>
            <p:nvPr/>
          </p:nvSpPr>
          <p:spPr>
            <a:xfrm>
              <a:off x="4766056" y="4461246"/>
              <a:ext cx="148871" cy="143201"/>
            </a:xfrm>
            <a:custGeom>
              <a:avLst/>
              <a:gdLst/>
              <a:ahLst/>
              <a:cxnLst/>
              <a:rect l="l" t="t" r="r" b="b"/>
              <a:pathLst>
                <a:path w="3597" h="3460" extrusionOk="0">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l="50000" t="50000" r="50000" b="50000"/>
              </a:path>
              <a:tileRect/>
            </a:gra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53"/>
          <p:cNvSpPr/>
          <p:nvPr/>
        </p:nvSpPr>
        <p:spPr>
          <a:xfrm>
            <a:off x="796200" y="432438"/>
            <a:ext cx="215100" cy="215100"/>
          </a:xfrm>
          <a:prstGeom prst="ellipse">
            <a:avLst/>
          </a:prstGeom>
          <a:gradFill>
            <a:gsLst>
              <a:gs pos="0">
                <a:schemeClr val="lt1"/>
              </a:gs>
              <a:gs pos="100000">
                <a:srgbClr val="FF0000"/>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3"/>
          <p:cNvSpPr/>
          <p:nvPr/>
        </p:nvSpPr>
        <p:spPr>
          <a:xfrm>
            <a:off x="1126825" y="432438"/>
            <a:ext cx="215100" cy="215100"/>
          </a:xfrm>
          <a:prstGeom prst="ellipse">
            <a:avLst/>
          </a:prstGeom>
          <a:gradFill>
            <a:gsLst>
              <a:gs pos="0">
                <a:schemeClr val="lt1"/>
              </a:gs>
              <a:gs pos="100000">
                <a:schemeClr val="lt2"/>
              </a:gs>
            </a:gsLst>
            <a:path path="circle">
              <a:fillToRect l="50000" t="50000" r="50000" b="50000"/>
            </a:path>
            <a:tileRect/>
          </a:gradFill>
          <a:ln>
            <a:noFill/>
          </a:ln>
          <a:effectLst>
            <a:outerShdw blurRad="57150"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3"/>
          <p:cNvSpPr/>
          <p:nvPr/>
        </p:nvSpPr>
        <p:spPr>
          <a:xfrm>
            <a:off x="6544825" y="4438425"/>
            <a:ext cx="1071300" cy="170400"/>
          </a:xfrm>
          <a:prstGeom prst="roundRect">
            <a:avLst>
              <a:gd name="adj" fmla="val 50000"/>
            </a:avLst>
          </a:prstGeom>
          <a:noFill/>
          <a:ln w="19050" cap="flat" cmpd="sng">
            <a:solidFill>
              <a:schemeClr val="accent2"/>
            </a:solidFill>
            <a:prstDash val="solid"/>
            <a:round/>
            <a:headEnd type="none" w="sm" len="sm"/>
            <a:tailEnd type="none" w="sm" len="sm"/>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Engineering Major for College: Computer Engineering by Slidesgo">
  <a:themeElements>
    <a:clrScheme name="Simple Light">
      <a:dk1>
        <a:srgbClr val="1C1C1C"/>
      </a:dk1>
      <a:lt1>
        <a:srgbClr val="F3F3F3"/>
      </a:lt1>
      <a:dk2>
        <a:srgbClr val="426B6A"/>
      </a:dk2>
      <a:lt2>
        <a:srgbClr val="00FF00"/>
      </a:lt2>
      <a:accent1>
        <a:srgbClr val="F81616"/>
      </a:accent1>
      <a:accent2>
        <a:srgbClr val="A3B7B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Engineering Major for College: Computer Engineering by Slidesgo">
  <a:themeElements>
    <a:clrScheme name="Simple Light">
      <a:dk1>
        <a:srgbClr val="1C1C1C"/>
      </a:dk1>
      <a:lt1>
        <a:srgbClr val="F3F3F3"/>
      </a:lt1>
      <a:dk2>
        <a:srgbClr val="426B6A"/>
      </a:dk2>
      <a:lt2>
        <a:srgbClr val="00FF00"/>
      </a:lt2>
      <a:accent1>
        <a:srgbClr val="F81616"/>
      </a:accent1>
      <a:accent2>
        <a:srgbClr val="A3B7B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25</Slides>
  <Notes>25</Notes>
  <HiddenSlides>0</HiddenSlides>
  <ScaleCrop>false</ScaleCrop>
  <HeadingPairs>
    <vt:vector size="4" baseType="variant">
      <vt:variant>
        <vt:lpstr>Theme</vt:lpstr>
      </vt:variant>
      <vt:variant>
        <vt:i4>2</vt:i4>
      </vt:variant>
      <vt:variant>
        <vt:lpstr>Slide Titles</vt:lpstr>
      </vt:variant>
      <vt:variant>
        <vt:i4>25</vt:i4>
      </vt:variant>
    </vt:vector>
  </HeadingPairs>
  <TitlesOfParts>
    <vt:vector size="27" baseType="lpstr">
      <vt:lpstr>Engineering Major for College: Computer Engineering by Slidesgo</vt:lpstr>
      <vt:lpstr>Engineering Major for College: Computer Engineering by Slidesgo</vt:lpstr>
      <vt:lpstr>Overview on DMA Attacks</vt:lpstr>
      <vt:lpstr>DMA and protection</vt:lpstr>
      <vt:lpstr>DMA and protection</vt:lpstr>
      <vt:lpstr>What is DMA?</vt:lpstr>
      <vt:lpstr>Where can we find it?</vt:lpstr>
      <vt:lpstr>Device request</vt:lpstr>
      <vt:lpstr>What is  memory protection?</vt:lpstr>
      <vt:lpstr>Segmentation</vt:lpstr>
      <vt:lpstr>DMA Attacks</vt:lpstr>
      <vt:lpstr>DMA Attacks</vt:lpstr>
      <vt:lpstr>Example of DMA attacks</vt:lpstr>
      <vt:lpstr>Using an IOMMU</vt:lpstr>
      <vt:lpstr>DMA on LPC1768</vt:lpstr>
      <vt:lpstr>LPC 1768: an SoC</vt:lpstr>
      <vt:lpstr>Our DMA library</vt:lpstr>
      <vt:lpstr>Avoid low-level code!</vt:lpstr>
      <vt:lpstr>A serial connection</vt:lpstr>
      <vt:lpstr>Our UART library</vt:lpstr>
      <vt:lpstr>Exercises on DMA attack</vt:lpstr>
      <vt:lpstr>Different purposes</vt:lpstr>
      <vt:lpstr>Safety at risk/1</vt:lpstr>
      <vt:lpstr>LCD</vt:lpstr>
      <vt:lpstr>15th</vt:lpstr>
      <vt:lpstr>Steal the password</vt:lpstr>
      <vt:lpstr>This work was possible thanks to Politecnico di Torino and to EMNESS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dc:title>
  <cp:revision>1</cp:revision>
  <dcterms:modified xsi:type="dcterms:W3CDTF">2023-02-26T10:20:37Z</dcterms:modified>
</cp:coreProperties>
</file>

<file path=docProps/thumbnail.jpeg>
</file>